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162" y="5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مؤمنين بالفدا و محبوبين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بيحن علي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بكون تعبان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أنت ومين يتراءف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ضعفي كإنسان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يسمع أناتي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 ما أقولها كلام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إنت ومين يرفعني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ويملا القلب سلام</a:t>
            </a:r>
          </a:p>
        </p:txBody>
      </p:sp>
    </p:spTree>
    <p:extLst>
      <p:ext uri="{BB962C8B-B14F-4D97-AF65-F5344CB8AC3E}">
        <p14:creationId xmlns:p14="http://schemas.microsoft.com/office/powerpoint/2010/main" val="208225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915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كان واقف جنبي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 ما احتاجت أمان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إنت ومين طمني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يومها انا فرحان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76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مين مين مين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يسوع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ميــــــــــن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779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90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2023-02-21T10:56:19Z</dcterms:modified>
</cp:coreProperties>
</file>