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متعلمتش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أعيش وانا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خايف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اتعلمتش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أعيش وانا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خايف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أعدد جراحاتي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اتعلمتش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أواجه عاصف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وانا طاوي ف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جناحاتي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dirty="0">
                <a:cs typeface="+mn-cs"/>
              </a:rPr>
            </a:br>
            <a:br>
              <a:rPr lang="ar-EG" sz="66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(أنا ساكن في حصون الصخر 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 جناح النسر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مصنوع من صخر يسوع 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الغير قابل للكسر)2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اتعلمتش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أخلي دموعي تحوش عن عيني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رؤايا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راح أوقف مرة طلوعي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بإني أبص ورايا)2</a:t>
            </a:r>
            <a:br>
              <a:rPr lang="ar-EG" sz="66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2538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(أنا ساكن في حصون الصخر 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 جناح النسر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مصنوع من صخر يسوع 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الغير قابل للكسر)2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5599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3-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 (ما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اتعلمتش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أخلي عدوي يشوفني بدون تسبيح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بكآبة قلبي أغني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كأني بدون مسيح)2</a:t>
            </a:r>
            <a:br>
              <a:rPr lang="ar-EG" sz="6600" b="1" dirty="0">
                <a:cs typeface="+mn-cs"/>
              </a:rPr>
            </a:br>
            <a:br>
              <a:rPr lang="ar-EG" sz="66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826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(أنا ساكن في حصون الصخر 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ولي جناح النسر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مصنوع من صخر يسوع </a:t>
            </a:r>
          </a:p>
          <a:p>
            <a:pPr algn="ctr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الغير قابل للكسر)2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9556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3294</TotalTime>
  <Words>144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inherit</vt:lpstr>
      <vt:lpstr>Segoe UI Historic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2023-01-15T12:55:12Z</dcterms:modified>
</cp:coreProperties>
</file>