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459" r:id="rId3"/>
    <p:sldId id="456" r:id="rId4"/>
    <p:sldId id="460" r:id="rId5"/>
    <p:sldId id="461" r:id="rId6"/>
    <p:sldId id="462" r:id="rId7"/>
    <p:sldId id="463" r:id="rId8"/>
    <p:sldId id="464" r:id="rId9"/>
    <p:sldId id="465" r:id="rId10"/>
    <p:sldId id="466" r:id="rId11"/>
    <p:sldId id="467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59"/>
            <p14:sldId id="456"/>
            <p14:sldId id="460"/>
            <p14:sldId id="461"/>
            <p14:sldId id="462"/>
            <p14:sldId id="463"/>
            <p14:sldId id="464"/>
            <p14:sldId id="465"/>
            <p14:sldId id="466"/>
            <p14:sldId id="46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E0E"/>
    <a:srgbClr val="0058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70" d="100"/>
          <a:sy n="70" d="100"/>
        </p:scale>
        <p:origin x="76" y="31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err="1"/>
              <a:t>ترنمية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i="0">
                <a:solidFill>
                  <a:srgbClr val="001E0E"/>
                </a:solidFill>
                <a:effectLst/>
                <a:latin typeface="jomhuria"/>
              </a:rPr>
              <a:t>للرب دوماً سبحوا </a:t>
            </a:r>
            <a:endParaRPr lang="ar-EG" sz="7200" b="1" i="0" dirty="0">
              <a:solidFill>
                <a:srgbClr val="001E0E"/>
              </a:solidFill>
              <a:effectLst/>
              <a:latin typeface="jomhuri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55912"/>
            <a:ext cx="9982199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en-US" altLang="en-US" sz="6000" b="1" dirty="0">
                <a:solidFill>
                  <a:srgbClr val="001E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r-EG" altLang="en-US" sz="6000" b="1" dirty="0">
                <a:solidFill>
                  <a:srgbClr val="001E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altLang="en-US" sz="6000" b="1" dirty="0">
                <a:solidFill>
                  <a:srgbClr val="001E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rtl="1"/>
            <a: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  <a:t>لأنه ميَّزهم عن </a:t>
            </a:r>
          </a:p>
          <a:p>
            <a:pPr algn="ctr" rtl="1"/>
            <a: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  <a:t>كل أقطار البلادْ </a:t>
            </a:r>
          </a:p>
          <a:p>
            <a:pPr algn="ctr" rtl="1"/>
            <a: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  <a:t>كذاك قد أفرزهمْ </a:t>
            </a:r>
          </a:p>
          <a:p>
            <a:pPr algn="ctr" rtl="1"/>
            <a: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  <a:t>لذاته من العبادْ</a:t>
            </a:r>
          </a:p>
        </p:txBody>
      </p:sp>
    </p:spTree>
    <p:extLst>
      <p:ext uri="{BB962C8B-B14F-4D97-AF65-F5344CB8AC3E}">
        <p14:creationId xmlns:p14="http://schemas.microsoft.com/office/powerpoint/2010/main" val="4930538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381000"/>
            <a:ext cx="9982199" cy="77559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ar-EG" altLang="en-US" sz="6600" b="1" dirty="0">
                <a:solidFill>
                  <a:srgbClr val="00582A"/>
                </a:solidFill>
              </a:rPr>
              <a:t>القرار: </a:t>
            </a:r>
          </a:p>
          <a:p>
            <a:pPr algn="ctr">
              <a:buFontTx/>
              <a:buNone/>
            </a:pP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يا كنيسةَ الإلهْ</a:t>
            </a:r>
          </a:p>
          <a:p>
            <a:pPr algn="ctr">
              <a:buFontTx/>
              <a:buNone/>
            </a:pPr>
            <a:r>
              <a:rPr lang="ar-EG" sz="7200" b="1" i="0" dirty="0" err="1">
                <a:solidFill>
                  <a:srgbClr val="00582A"/>
                </a:solidFill>
                <a:effectLst/>
                <a:latin typeface="Helvetica Neue"/>
              </a:rPr>
              <a:t>سبِّحِيهِ</a:t>
            </a: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 للدهورْ</a:t>
            </a:r>
          </a:p>
          <a:p>
            <a:pPr algn="ctr">
              <a:buFontTx/>
              <a:buNone/>
            </a:pP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لا سِواهْ لا سِواهْ</a:t>
            </a:r>
          </a:p>
          <a:p>
            <a:pPr algn="ctr">
              <a:buFontTx/>
              <a:buNone/>
            </a:pP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ربُّنَا الفادي الغَفُور</a:t>
            </a:r>
          </a:p>
          <a:p>
            <a:pPr algn="ctr">
              <a:buFontTx/>
              <a:buNone/>
            </a:pPr>
            <a:br>
              <a:rPr lang="ar-EG" sz="7200" b="1" dirty="0">
                <a:solidFill>
                  <a:srgbClr val="00582A"/>
                </a:solidFill>
              </a:rPr>
            </a:br>
            <a:endParaRPr lang="en-US" altLang="en-US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40240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55912"/>
            <a:ext cx="9982199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en-US" altLang="en-US" sz="6000" b="1" dirty="0">
                <a:solidFill>
                  <a:srgbClr val="001E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r-EG" altLang="en-US" sz="6000" b="1" dirty="0">
                <a:solidFill>
                  <a:srgbClr val="001E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en-US" sz="6000" b="1" dirty="0">
                <a:solidFill>
                  <a:srgbClr val="001E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rtl="1"/>
            <a: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  <a:t>للرب دوماً سبحوا </a:t>
            </a:r>
          </a:p>
          <a:p>
            <a:pPr algn="ctr" rtl="1"/>
            <a: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  <a:t>فالسبح لائقٌ بهِ </a:t>
            </a:r>
          </a:p>
          <a:p>
            <a:pPr algn="ctr" rtl="1"/>
            <a: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  <a:t>يُحيي جميع </a:t>
            </a:r>
            <a:r>
              <a:rPr lang="ar-EG" sz="8000" b="1" i="0" dirty="0" err="1">
                <a:solidFill>
                  <a:srgbClr val="001E0E"/>
                </a:solidFill>
                <a:effectLst/>
                <a:latin typeface="jomhuria"/>
              </a:rPr>
              <a:t>الأتقيا</a:t>
            </a:r>
            <a: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  <a:t> </a:t>
            </a:r>
          </a:p>
          <a:p>
            <a:pPr algn="ctr" rtl="1"/>
            <a: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  <a:t>يجبُر كسرَ شعبهِ</a:t>
            </a:r>
          </a:p>
        </p:txBody>
      </p:sp>
    </p:spTree>
    <p:extLst>
      <p:ext uri="{BB962C8B-B14F-4D97-AF65-F5344CB8AC3E}">
        <p14:creationId xmlns:p14="http://schemas.microsoft.com/office/powerpoint/2010/main" val="4197054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381000"/>
            <a:ext cx="9982199" cy="77559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ar-EG" altLang="en-US" sz="6600" b="1" dirty="0">
                <a:solidFill>
                  <a:srgbClr val="00582A"/>
                </a:solidFill>
              </a:rPr>
              <a:t>القرار: </a:t>
            </a:r>
          </a:p>
          <a:p>
            <a:pPr algn="ctr">
              <a:buFontTx/>
              <a:buNone/>
            </a:pP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يا كنيسةَ الإلهْ</a:t>
            </a:r>
          </a:p>
          <a:p>
            <a:pPr algn="ctr">
              <a:buFontTx/>
              <a:buNone/>
            </a:pPr>
            <a:r>
              <a:rPr lang="ar-EG" sz="7200" b="1" i="0" dirty="0" err="1">
                <a:solidFill>
                  <a:srgbClr val="00582A"/>
                </a:solidFill>
                <a:effectLst/>
                <a:latin typeface="Helvetica Neue"/>
              </a:rPr>
              <a:t>سبِّحِيهِ</a:t>
            </a: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 للدهورْ</a:t>
            </a:r>
          </a:p>
          <a:p>
            <a:pPr algn="ctr">
              <a:buFontTx/>
              <a:buNone/>
            </a:pP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لا سِواهْ لا سِواهْ</a:t>
            </a:r>
          </a:p>
          <a:p>
            <a:pPr algn="ctr">
              <a:buFontTx/>
              <a:buNone/>
            </a:pP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ربُّنَا الفادي الغَفُور</a:t>
            </a:r>
          </a:p>
          <a:p>
            <a:pPr algn="ctr">
              <a:buFontTx/>
              <a:buNone/>
            </a:pPr>
            <a:br>
              <a:rPr lang="ar-EG" sz="7200" b="1" dirty="0">
                <a:solidFill>
                  <a:srgbClr val="00582A"/>
                </a:solidFill>
              </a:rPr>
            </a:br>
            <a:endParaRPr lang="en-US" altLang="en-US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720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55912"/>
            <a:ext cx="9982199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en-US" altLang="en-US" sz="6000" b="1" dirty="0">
                <a:solidFill>
                  <a:srgbClr val="001E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r-EG" altLang="en-US" sz="6000" b="1" dirty="0">
                <a:solidFill>
                  <a:srgbClr val="001E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6000" b="1" dirty="0">
                <a:solidFill>
                  <a:srgbClr val="001E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rtl="1"/>
            <a: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  <a:t>يُشبعُ كل خلقهِ </a:t>
            </a:r>
          </a:p>
          <a:p>
            <a:pPr algn="ctr" rtl="1"/>
            <a: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  <a:t>بفضله طول الحياهْ </a:t>
            </a:r>
          </a:p>
          <a:p>
            <a:pPr algn="ctr" rtl="1"/>
            <a: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  <a:t>يرفعُ كل </a:t>
            </a:r>
            <a:r>
              <a:rPr lang="ar-EG" sz="8000" b="1" i="0" dirty="0" err="1">
                <a:solidFill>
                  <a:srgbClr val="001E0E"/>
                </a:solidFill>
                <a:effectLst/>
                <a:latin typeface="jomhuria"/>
              </a:rPr>
              <a:t>الوُدَعا</a:t>
            </a:r>
            <a: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  <a:t> </a:t>
            </a:r>
          </a:p>
          <a:p>
            <a:pPr algn="ctr" rtl="1"/>
            <a: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  <a:t>وكل مَن يرجو رضاهْ</a:t>
            </a:r>
          </a:p>
        </p:txBody>
      </p:sp>
    </p:spTree>
    <p:extLst>
      <p:ext uri="{BB962C8B-B14F-4D97-AF65-F5344CB8AC3E}">
        <p14:creationId xmlns:p14="http://schemas.microsoft.com/office/powerpoint/2010/main" val="294164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381000"/>
            <a:ext cx="9982199" cy="77559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ar-EG" altLang="en-US" sz="6600" b="1" dirty="0">
                <a:solidFill>
                  <a:srgbClr val="00582A"/>
                </a:solidFill>
              </a:rPr>
              <a:t>القرار: </a:t>
            </a:r>
          </a:p>
          <a:p>
            <a:pPr algn="ctr">
              <a:buFontTx/>
              <a:buNone/>
            </a:pP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يا كنيسةَ الإلهْ</a:t>
            </a:r>
          </a:p>
          <a:p>
            <a:pPr algn="ctr">
              <a:buFontTx/>
              <a:buNone/>
            </a:pPr>
            <a:r>
              <a:rPr lang="ar-EG" sz="7200" b="1" i="0" dirty="0" err="1">
                <a:solidFill>
                  <a:srgbClr val="00582A"/>
                </a:solidFill>
                <a:effectLst/>
                <a:latin typeface="Helvetica Neue"/>
              </a:rPr>
              <a:t>سبِّحِيهِ</a:t>
            </a: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 للدهورْ</a:t>
            </a:r>
          </a:p>
          <a:p>
            <a:pPr algn="ctr">
              <a:buFontTx/>
              <a:buNone/>
            </a:pP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لا سِواهْ لا سِواهْ</a:t>
            </a:r>
          </a:p>
          <a:p>
            <a:pPr algn="ctr">
              <a:buFontTx/>
              <a:buNone/>
            </a:pP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ربُّنَا الفادي الغَفُور</a:t>
            </a:r>
          </a:p>
          <a:p>
            <a:pPr algn="ctr">
              <a:buFontTx/>
              <a:buNone/>
            </a:pPr>
            <a:br>
              <a:rPr lang="ar-EG" sz="7200" b="1" dirty="0">
                <a:solidFill>
                  <a:srgbClr val="00582A"/>
                </a:solidFill>
              </a:rPr>
            </a:br>
            <a:endParaRPr lang="en-US" altLang="en-US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185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55912"/>
            <a:ext cx="9982199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en-US" altLang="en-US" sz="6000" b="1" dirty="0">
                <a:solidFill>
                  <a:srgbClr val="001E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r-EG" altLang="en-US" sz="6000" b="1" dirty="0">
                <a:solidFill>
                  <a:srgbClr val="001E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en-US" sz="6000" b="1" dirty="0">
                <a:solidFill>
                  <a:srgbClr val="001E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rtl="1"/>
            <a: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  <a:t>مبارِكاً لنسلهمْ إلهنا </a:t>
            </a:r>
          </a:p>
          <a:p>
            <a:pPr algn="ctr" rtl="1"/>
            <a: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  <a:t>على الدوامْ </a:t>
            </a:r>
          </a:p>
          <a:p>
            <a:pPr algn="ctr" rtl="1"/>
            <a: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  <a:t>بلادَهم يملأها بالخير </a:t>
            </a:r>
          </a:p>
          <a:p>
            <a:pPr algn="ctr" rtl="1"/>
            <a: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  <a:t>فضلاً والسلامْ</a:t>
            </a:r>
          </a:p>
        </p:txBody>
      </p:sp>
    </p:spTree>
    <p:extLst>
      <p:ext uri="{BB962C8B-B14F-4D97-AF65-F5344CB8AC3E}">
        <p14:creationId xmlns:p14="http://schemas.microsoft.com/office/powerpoint/2010/main" val="3251109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381000"/>
            <a:ext cx="9982199" cy="77559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ar-EG" altLang="en-US" sz="6600" b="1" dirty="0">
                <a:solidFill>
                  <a:srgbClr val="00582A"/>
                </a:solidFill>
              </a:rPr>
              <a:t>القرار: </a:t>
            </a:r>
          </a:p>
          <a:p>
            <a:pPr algn="ctr">
              <a:buFontTx/>
              <a:buNone/>
            </a:pP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يا كنيسةَ الإلهْ</a:t>
            </a:r>
          </a:p>
          <a:p>
            <a:pPr algn="ctr">
              <a:buFontTx/>
              <a:buNone/>
            </a:pPr>
            <a:r>
              <a:rPr lang="ar-EG" sz="7200" b="1" i="0" dirty="0" err="1">
                <a:solidFill>
                  <a:srgbClr val="00582A"/>
                </a:solidFill>
                <a:effectLst/>
                <a:latin typeface="Helvetica Neue"/>
              </a:rPr>
              <a:t>سبِّحِيهِ</a:t>
            </a: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 للدهورْ</a:t>
            </a:r>
          </a:p>
          <a:p>
            <a:pPr algn="ctr">
              <a:buFontTx/>
              <a:buNone/>
            </a:pP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لا سِواهْ لا سِواهْ</a:t>
            </a:r>
          </a:p>
          <a:p>
            <a:pPr algn="ctr">
              <a:buFontTx/>
              <a:buNone/>
            </a:pP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ربُّنَا الفادي الغَفُور</a:t>
            </a:r>
          </a:p>
          <a:p>
            <a:pPr algn="ctr">
              <a:buFontTx/>
              <a:buNone/>
            </a:pPr>
            <a:br>
              <a:rPr lang="ar-EG" sz="7200" b="1" dirty="0">
                <a:solidFill>
                  <a:srgbClr val="00582A"/>
                </a:solidFill>
              </a:rPr>
            </a:br>
            <a:endParaRPr lang="en-US" altLang="en-US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6434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55912"/>
            <a:ext cx="9982199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en-US" altLang="en-US" sz="6000" b="1" dirty="0">
                <a:solidFill>
                  <a:srgbClr val="001E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r-EG" altLang="en-US" sz="6000" b="1" dirty="0">
                <a:solidFill>
                  <a:srgbClr val="001E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altLang="en-US" sz="6000" b="1" dirty="0">
                <a:solidFill>
                  <a:srgbClr val="001E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rtl="1"/>
            <a: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  <a:t>يعلن قولَه الكريمْ </a:t>
            </a:r>
          </a:p>
          <a:p>
            <a:pPr algn="ctr" rtl="1"/>
            <a: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  <a:t>لشعبه الذي اصطفاهْ </a:t>
            </a:r>
          </a:p>
          <a:p>
            <a:pPr algn="ctr" rtl="1"/>
            <a: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  <a:t>كذاك حقَّه القويمْ </a:t>
            </a:r>
          </a:p>
          <a:p>
            <a:pPr algn="ctr" rtl="1"/>
            <a: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  <a:t>وحكمَه مدى الحياهْ</a:t>
            </a:r>
          </a:p>
        </p:txBody>
      </p:sp>
    </p:spTree>
    <p:extLst>
      <p:ext uri="{BB962C8B-B14F-4D97-AF65-F5344CB8AC3E}">
        <p14:creationId xmlns:p14="http://schemas.microsoft.com/office/powerpoint/2010/main" val="2503308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381000"/>
            <a:ext cx="9982199" cy="77559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ar-EG" altLang="en-US" sz="6600" b="1" dirty="0">
                <a:solidFill>
                  <a:srgbClr val="00582A"/>
                </a:solidFill>
              </a:rPr>
              <a:t>القرار: </a:t>
            </a:r>
          </a:p>
          <a:p>
            <a:pPr algn="ctr">
              <a:buFontTx/>
              <a:buNone/>
            </a:pP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يا كنيسةَ الإلهْ</a:t>
            </a:r>
          </a:p>
          <a:p>
            <a:pPr algn="ctr">
              <a:buFontTx/>
              <a:buNone/>
            </a:pPr>
            <a:r>
              <a:rPr lang="ar-EG" sz="7200" b="1" i="0" dirty="0" err="1">
                <a:solidFill>
                  <a:srgbClr val="00582A"/>
                </a:solidFill>
                <a:effectLst/>
                <a:latin typeface="Helvetica Neue"/>
              </a:rPr>
              <a:t>سبِّحِيهِ</a:t>
            </a: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 للدهورْ</a:t>
            </a:r>
          </a:p>
          <a:p>
            <a:pPr algn="ctr">
              <a:buFontTx/>
              <a:buNone/>
            </a:pP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لا سِواهْ لا سِواهْ</a:t>
            </a:r>
          </a:p>
          <a:p>
            <a:pPr algn="ctr">
              <a:buFontTx/>
              <a:buNone/>
            </a:pP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ربُّنَا الفادي الغَفُور</a:t>
            </a:r>
          </a:p>
          <a:p>
            <a:pPr algn="ctr">
              <a:buFontTx/>
              <a:buNone/>
            </a:pPr>
            <a:br>
              <a:rPr lang="ar-EG" sz="7200" b="1" dirty="0">
                <a:solidFill>
                  <a:srgbClr val="00582A"/>
                </a:solidFill>
              </a:rPr>
            </a:br>
            <a:endParaRPr lang="en-US" altLang="en-US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8951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2266</TotalTime>
  <Words>148</Words>
  <Application>Microsoft Office PowerPoint</Application>
  <PresentationFormat>عرض على الشاشة (4:3)</PresentationFormat>
  <Paragraphs>57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7" baseType="lpstr">
      <vt:lpstr>Arial</vt:lpstr>
      <vt:lpstr>Calibri</vt:lpstr>
      <vt:lpstr>Helvetica Neue</vt:lpstr>
      <vt:lpstr>jomhuria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380</cp:revision>
  <dcterms:created xsi:type="dcterms:W3CDTF">2021-12-07T14:30:00Z</dcterms:created>
  <dcterms:modified xsi:type="dcterms:W3CDTF">2024-03-27T15:07:50Z</dcterms:modified>
</cp:coreProperties>
</file>