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7" r:id="rId4"/>
    <p:sldId id="294" r:id="rId5"/>
    <p:sldId id="299" r:id="rId6"/>
    <p:sldId id="300" r:id="rId7"/>
    <p:sldId id="301" r:id="rId8"/>
    <p:sldId id="302" r:id="rId9"/>
    <p:sldId id="30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7"/>
            <p14:sldId id="294"/>
            <p14:sldId id="299"/>
            <p14:sldId id="300"/>
            <p14:sldId id="301"/>
            <p14:sldId id="302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172" y="4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فين المعنى في حياتي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فِين المَعنَى في حَيَاتي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دَايرَة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وِقفِت سَاعَاتي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وِخَايف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أيوَة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خَايف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مِن اللي جَــــــاي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تُهت في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دَايرَة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غَريبَـة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وَهم وَأتارِيه حَقِيقَة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مِش عَـــارِف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مَيِّت ولا حَيّ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0488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عَايز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أرجَع يا شَمسِي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وَألقَى مَاضِيَّ مَنسِـــي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أرجَع أكــــــون نفسِي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أكـــــون إنسَــــــــــان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9215"/>
            <a:ext cx="9982199" cy="49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مِين غِيرَك أقوَى مِنِّي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أقوَى مِن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بيبعِدني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وِيرُدِّني مِن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دايرِة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الإدمَان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سَامِحْني لو رَفَضتك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في مَــــرَّة عَانِدتك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كان عَقلِي يا رَب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غَايب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مُش في الوَعي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7659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قول لــــــي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لِسَّة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باحِبَّك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قولها وِسِيبني لِحُضنك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رَجَّعْني أحِب النَّاس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وَأشُــــوف الضَّي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5361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عَايز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أرجَع يا شَمسِي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وَألقَى مَاضِيَّ مَنسِـــي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أرجَع أكــــــون نفسِي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أكـــــون إنسَــــــــــان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13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9215"/>
            <a:ext cx="9982199" cy="49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مِين غِيرَك أقوَى مِنِّي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أقوَى مِن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بيبعِدني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وِيرُدِّني مِن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دايرِة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الإدمَان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8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</TotalTime>
  <Words>124</Words>
  <Application>Microsoft Office PowerPoint</Application>
  <PresentationFormat>عرض على الشاشة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225</cp:revision>
  <dcterms:created xsi:type="dcterms:W3CDTF">2021-12-07T14:30:00Z</dcterms:created>
  <dcterms:modified xsi:type="dcterms:W3CDTF">2024-03-27T16:02:47Z</dcterms:modified>
</cp:coreProperties>
</file>