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66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فيك </a:t>
            </a:r>
            <a:r>
              <a:rPr lang="ar-EG" sz="7200" b="1" dirty="0" err="1"/>
              <a:t>يايسوع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99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ليس اسم اخر قد أعطى بين الناس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به ينبغي أن نخلص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شىء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بك كان أنت الألف والياء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البداية والنهاية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يايسوع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89812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(فيك يا يسوع، فيك حرية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فيك شفاء.. فيك سلام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 فيك حياة.. فيك يا يسوع)2</a:t>
            </a:r>
          </a:p>
          <a:p>
            <a:pPr>
              <a:lnSpc>
                <a:spcPct val="150000"/>
              </a:lnSpc>
            </a:pP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62063"/>
            <a:ext cx="9982199" cy="8481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(أمواج شفاء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أمواج حياة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أمواج محبة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عرش الآب)2</a:t>
            </a:r>
          </a:p>
          <a:p>
            <a:pPr>
              <a:lnSpc>
                <a:spcPct val="150000"/>
              </a:lnSpc>
            </a:pPr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6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جميل .. جميل .. جميل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جميل .. جميل .. جميل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يايســـــوع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1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74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2022-11-09T09:52:16Z</dcterms:modified>
</cp:coreProperties>
</file>