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23" r:id="rId3"/>
    <p:sldId id="326" r:id="rId4"/>
    <p:sldId id="328" r:id="rId5"/>
    <p:sldId id="330" r:id="rId6"/>
    <p:sldId id="331" r:id="rId7"/>
    <p:sldId id="33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3"/>
            <p14:sldId id="326"/>
            <p14:sldId id="328"/>
            <p14:sldId id="330"/>
            <p14:sldId id="331"/>
            <p14:sldId id="3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1" autoAdjust="0"/>
    <p:restoredTop sz="94660"/>
  </p:normalViewPr>
  <p:slideViewPr>
    <p:cSldViewPr>
      <p:cViewPr varScale="1">
        <p:scale>
          <a:sx n="93" d="100"/>
          <a:sy n="93" d="100"/>
        </p:scale>
        <p:origin x="1596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4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605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9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52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042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BFF322-D4C6-4705-80B2-EA0C2114B97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26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52400"/>
            <a:ext cx="914400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تـرنيــمة</a:t>
            </a:r>
          </a:p>
          <a:p>
            <a:pPr algn="ctr" rtl="1"/>
            <a:r>
              <a:rPr lang="ar-EG" sz="5400" b="1" dirty="0"/>
              <a:t>في مِذوَدِ البَقَر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1-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في مِذوَدِ البَقَر  كان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نايم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مَبسُ</a:t>
            </a:r>
            <a:r>
              <a:rPr kumimoji="0" lang="ar-L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وط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النُّون</a:t>
            </a:r>
            <a:r>
              <a:rPr kumimoji="0" lang="ar-LB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ـــ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 الصُّغَيَّـر  في التِّبن مَحْطُوط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fi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methwad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elbaqar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 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kan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nayem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mabsoot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elnnono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elSSoghayyar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flittebn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mahtoot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10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Away in a manger, no crib for a bed,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little Lord Jesus laid down His sweet head.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9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2-</a:t>
            </a:r>
            <a:r>
              <a:rPr kumimoji="0" lang="ar-EG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</a:p>
          <a:p>
            <a:pPr rtl="1"/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نُجُومُ السَّمَاءِ   مِن بعِيد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نَظَرُوه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وهُوَ في المِذوَد   مَحَل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ماحَطُّـــوه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nojomo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elssamaai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 men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beaeed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nazaroh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wohoa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methwad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mahhal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ma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hattoh</a:t>
            </a:r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en-US" sz="10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stars in the sky looked down where He lay,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little Lord Jesus, asleep on the hay.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054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3</a:t>
            </a:r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- </a:t>
            </a:r>
          </a:p>
          <a:p>
            <a:pPr rtl="1"/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وِالبَقَـر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بينَعَّر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وصُوتُه مَسْمُـوع</a:t>
            </a:r>
            <a:b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وهُوَ مَش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خَايِف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مابيبكيش</a:t>
            </a:r>
            <a:r>
              <a:rPr kumimoji="0" lang="ar-EG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يَسُـوع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welbaqar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byenaaaar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we Soto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masmoa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wohoa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mosh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khayef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mabyebkeesh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yasou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The cattle are lowing, the Baby awakes,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But little Lord Jesus, no crying He makes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;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4305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sz="4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4- </a:t>
            </a:r>
          </a:p>
          <a:p>
            <a:pPr rtl="1"/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أحِبَّك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يارَبِّـي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يامَلِك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لَطِيف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خَلِّيني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مِطَاوِع   وقلبي نِضِيف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ahebbak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malek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lateef</a:t>
            </a:r>
            <a:r>
              <a:rPr kumimoji="0" lang="ar-EG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</a:t>
            </a:r>
            <a:b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khallini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metawea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 we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albi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neDeef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I love Thee, Lord Jesus, look down from the sky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And stay by my cradle </a:t>
            </a:r>
            <a:r>
              <a:rPr kumimoji="0" lang="en-US" sz="36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til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 morning is nigh.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0428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kumimoji="0" lang="ar-EG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5- </a:t>
            </a:r>
          </a:p>
          <a:p>
            <a:pPr rtl="1"/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تَعَالَ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يارَبِّـــي</a:t>
            </a: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   وِبات عَندِنــــا</a:t>
            </a:r>
            <a:b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</a:br>
            <a:r>
              <a:rPr kumimoji="0" lang="ar-EG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وِخُدنا في الآخرَة   لِفوق في </a:t>
            </a:r>
            <a:r>
              <a:rPr kumimoji="0" lang="ar-EG" sz="6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Times New Roman" panose="02020603050405020304" pitchFamily="18" charset="0"/>
              </a:rPr>
              <a:t>السَّمَا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  <a:p>
            <a:pPr rtl="1"/>
            <a:b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taala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ya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rabbi 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webat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aandena</a:t>
            </a:r>
            <a:b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we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khodna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fil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akhra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 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lefoq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flissama</a:t>
            </a:r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kumimoji="0" lang="ar-EG" sz="9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  <a:p>
            <a:pPr rtl="1"/>
            <a:endParaRPr lang="ar-EG" sz="900" b="1" dirty="0">
              <a:solidFill>
                <a:prstClr val="black"/>
              </a:solidFill>
              <a:latin typeface="Calibri"/>
            </a:endParaRPr>
          </a:p>
          <a:p>
            <a:pPr rtl="1"/>
            <a:b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Be near me, Lord Jesus, I ask Thee to stay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Close by me forever, and love me, I pray;</a:t>
            </a:r>
            <a:endParaRPr lang="ar-EG" sz="6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221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752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lnSpc>
                <a:spcPct val="200000"/>
              </a:lnSpc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Bless all the dear children in Thy tender care,</a:t>
            </a:r>
            <a:b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j-ea"/>
                <a:cs typeface="+mj-cs"/>
              </a:rPr>
              <a:t>And fit us for Heaven to live with Thee there.</a:t>
            </a:r>
            <a:endParaRPr lang="ar-EG" sz="7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549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280</Words>
  <Application>Microsoft Office PowerPoint</Application>
  <PresentationFormat>عرض على الشاشة (4:3)</PresentationFormat>
  <Paragraphs>37</Paragraphs>
  <Slides>8</Slides>
  <Notes>6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545</cp:revision>
  <dcterms:created xsi:type="dcterms:W3CDTF">2021-12-07T14:30:00Z</dcterms:created>
  <dcterms:modified xsi:type="dcterms:W3CDTF">2023-10-29T09:08:54Z</dcterms:modified>
</cp:coreProperties>
</file>