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محضرك امام عرشك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في محضرك أمام عرشك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أسجد متضعًا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ومقتربًا أنظر مجدك لك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أجثو خاشعًا</a:t>
            </a:r>
            <a:br>
              <a:rPr lang="ar-EG" sz="8000" b="1" dirty="0"/>
            </a:b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ربي أقدم ذبيحة حمدي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معترفًا بحبك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أعمالي تشهد حياتي تهتف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مغتسل بدمك</a:t>
            </a: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يا أبي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أحبك إلهي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أنت خلاصي أعبدك </a:t>
            </a:r>
          </a:p>
          <a:p>
            <a:pPr algn="ctr" rtl="0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خاضعًا لك</a:t>
            </a:r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2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936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نفسي تفرح بك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ها حياتي بين يديك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أطيعك خاضعًا لك</a:t>
            </a:r>
          </a:p>
          <a:p>
            <a:br>
              <a:rPr lang="ar-EG" sz="8000" b="1" dirty="0"/>
            </a:br>
            <a:endParaRPr lang="ar-SA" altLang="en-US" sz="8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5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</TotalTime>
  <Words>59</Words>
  <Application>Microsoft Office PowerPoint</Application>
  <PresentationFormat>عرض على الشاشة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2022-11-08T09:06:11Z</dcterms:modified>
</cp:coreProperties>
</file>