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4" r:id="rId3"/>
    <p:sldId id="305" r:id="rId4"/>
    <p:sldId id="307" r:id="rId5"/>
    <p:sldId id="31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5"/>
            <p14:sldId id="307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فاتت سنة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فاتت سنة من عمري يا ربي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 طول السنة وأنا </a:t>
            </a:r>
            <a:r>
              <a:rPr lang="ar-EG" sz="6600" b="1" i="0" dirty="0" err="1">
                <a:effectLst/>
                <a:latin typeface="Helvetica Neue"/>
                <a:cs typeface="+mn-cs"/>
              </a:rPr>
              <a:t>شايفك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جنبي</a:t>
            </a: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(ماشي معاك باجري وراك 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وأنت </a:t>
            </a:r>
            <a:r>
              <a:rPr lang="ar-EG" sz="6600" b="1" i="0" dirty="0" err="1">
                <a:effectLst/>
                <a:latin typeface="Helvetica Neue"/>
                <a:cs typeface="+mn-cs"/>
              </a:rPr>
              <a:t>بإيدك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تحفظ نفسي)٢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سنة </a:t>
            </a:r>
            <a:r>
              <a:rPr lang="ar-EG" sz="6600" b="1" i="0" dirty="0" err="1">
                <a:effectLst/>
                <a:latin typeface="Helvetica Neue"/>
                <a:cs typeface="+mn-cs"/>
              </a:rPr>
              <a:t>مليانة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بالحب يا ربي 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رقّة قلبك أسرت قلبي</a:t>
            </a:r>
          </a:p>
          <a:p>
            <a:pPr algn="ctr" rtl="1"/>
            <a:r>
              <a:rPr lang="en-US" sz="6600" b="1" i="0" dirty="0">
                <a:effectLst/>
                <a:latin typeface="Helvetica Neue"/>
                <a:cs typeface="+mn-cs"/>
              </a:rPr>
              <a:t>)</a:t>
            </a:r>
            <a:r>
              <a:rPr lang="ar-EG" sz="6600" b="1" i="0" dirty="0">
                <a:effectLst/>
                <a:latin typeface="Helvetica Neue"/>
                <a:cs typeface="+mn-cs"/>
              </a:rPr>
              <a:t>خيرك مالي عليَّ حياتي 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شكراً ليك من قلبي </a:t>
            </a:r>
            <a:r>
              <a:rPr lang="ar-EG" sz="6600" b="1" i="0" dirty="0" err="1">
                <a:effectLst/>
                <a:latin typeface="Helvetica Neue"/>
                <a:cs typeface="+mn-cs"/>
              </a:rPr>
              <a:t>ياربي</a:t>
            </a:r>
            <a:r>
              <a:rPr lang="ar-EG" sz="6600" b="1" i="0" dirty="0">
                <a:effectLst/>
                <a:latin typeface="Helvetica Neue"/>
                <a:cs typeface="+mn-cs"/>
              </a:rPr>
              <a:t>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62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بكل كياني </a:t>
            </a:r>
            <a:r>
              <a:rPr lang="ar-EG" sz="6600" b="1" i="0" dirty="0" err="1">
                <a:effectLst/>
                <a:latin typeface="Helvetica Neue"/>
                <a:cs typeface="+mn-cs"/>
              </a:rPr>
              <a:t>باهتف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ليك 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effectLst/>
                <a:latin typeface="Helvetica Neue"/>
                <a:cs typeface="+mn-cs"/>
              </a:rPr>
              <a:t>باسبّح</a:t>
            </a:r>
            <a:r>
              <a:rPr lang="ar-EG" sz="6600" b="1" i="0" dirty="0">
                <a:effectLst/>
                <a:latin typeface="Helvetica Neue"/>
                <a:cs typeface="+mn-cs"/>
              </a:rPr>
              <a:t> اسمك وأعليك</a:t>
            </a: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سني صغير وفيه ناس أكبر </a:t>
            </a:r>
            <a:endParaRPr lang="en-US" sz="6600" b="1" i="0" dirty="0"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لكن أنا قلبي مليان بيك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32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)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كل قلبي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باهتف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ياربي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en-US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20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شكرا يا ربي شكرا ليك)</a:t>
            </a:r>
            <a:r>
              <a:rPr lang="en-US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2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0174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3267</TotalTime>
  <Words>76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262</cp:revision>
  <dcterms:created xsi:type="dcterms:W3CDTF">2021-12-07T14:30:00Z</dcterms:created>
  <dcterms:modified xsi:type="dcterms:W3CDTF">2023-01-11T09:01:28Z</dcterms:modified>
</cp:coreProperties>
</file>