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56" r:id="rId3"/>
    <p:sldId id="443" r:id="rId4"/>
    <p:sldId id="457" r:id="rId5"/>
    <p:sldId id="458" r:id="rId6"/>
    <p:sldId id="459" r:id="rId7"/>
    <p:sldId id="460" r:id="rId8"/>
    <p:sldId id="46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6"/>
            <p14:sldId id="443"/>
            <p14:sldId id="457"/>
            <p14:sldId id="458"/>
            <p14:sldId id="459"/>
            <p14:sldId id="460"/>
            <p14:sldId id="46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غربتنا يا رب طالت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4061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غربتنا يا ربي طالت 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وقلوبنا يا ربي اشتاقت 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(طولت علينا يا ربي) 2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ونفوسنا لمجدك تاقت</a:t>
            </a:r>
            <a:b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80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7806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(روح قدسك فينا يعزينا ووعودك لينا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بتحيينا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) 2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عن حبك ما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بنرجع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ابدا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(رغم كل ما يلاقينا) 2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/>
            <a:br>
              <a:rPr lang="ar-EG" sz="8000" b="1" dirty="0"/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4061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غربتنا يا ربي طالت 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وقلوبنا يا ربي اشتاقت 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(طولت علينا يا ربي) 2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ونفوسنا لمجدك تاقت</a:t>
            </a:r>
            <a:b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80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06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7806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(نسهر ونصلي ننتظرك </a:t>
            </a:r>
          </a:p>
          <a:p>
            <a:pPr algn="ctr" rtl="1"/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تيجينا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وتتمم وعدك) 2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يا فرحة قلبي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وهنايا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(ساعة تخطفنا ونقابلك) 2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/>
            <a:br>
              <a:rPr lang="ar-EG" sz="8000" b="1" dirty="0"/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8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4061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غربتنا يا ربي طالت 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وقلوبنا يا ربي اشتاقت 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(طولت علينا يا ربي) 2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ونفوسنا لمجدك تاقت</a:t>
            </a:r>
            <a:b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80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6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152400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8000" b="1" dirty="0">
                <a:effectLst/>
              </a:rPr>
              <a:t>(نحسب ايامنا وليالينا</a:t>
            </a:r>
          </a:p>
          <a:p>
            <a:pPr algn="ctr" rtl="1"/>
            <a:r>
              <a:rPr lang="ar-EG" sz="8000" b="1" dirty="0">
                <a:effectLst/>
              </a:rPr>
              <a:t> </a:t>
            </a:r>
            <a:r>
              <a:rPr lang="ar-EG" sz="8000" b="1" dirty="0" err="1">
                <a:effectLst/>
              </a:rPr>
              <a:t>نستنى</a:t>
            </a:r>
            <a:r>
              <a:rPr lang="ar-EG" sz="8000" b="1" dirty="0">
                <a:effectLst/>
              </a:rPr>
              <a:t> امتى </a:t>
            </a:r>
            <a:r>
              <a:rPr lang="ar-EG" sz="8000" b="1" dirty="0" err="1">
                <a:effectLst/>
              </a:rPr>
              <a:t>تيجينا</a:t>
            </a:r>
            <a:r>
              <a:rPr lang="ar-EG" sz="8000" b="1" dirty="0">
                <a:effectLst/>
              </a:rPr>
              <a:t>) 2</a:t>
            </a:r>
          </a:p>
          <a:p>
            <a:pPr algn="ctr" rtl="1"/>
            <a:r>
              <a:rPr lang="ar-EG" sz="8000" b="1" dirty="0">
                <a:effectLst/>
              </a:rPr>
              <a:t>بهتاف وترنيم نصعد لك (</a:t>
            </a:r>
            <a:r>
              <a:rPr lang="ar-EG" sz="8000" b="1" dirty="0" err="1">
                <a:effectLst/>
              </a:rPr>
              <a:t>والسما</a:t>
            </a:r>
            <a:r>
              <a:rPr lang="ar-EG" sz="8000" b="1" dirty="0">
                <a:effectLst/>
              </a:rPr>
              <a:t> راح تفرح بينا) 2</a:t>
            </a:r>
          </a:p>
          <a:p>
            <a:br>
              <a:rPr lang="ar-EG" sz="8000" b="1" dirty="0">
                <a:effectLst/>
              </a:rPr>
            </a:br>
            <a:br>
              <a:rPr lang="ar-EG" sz="8000" b="1" dirty="0"/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072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4061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غربتنا يا ربي طالت 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وقلوبنا يا ربي اشتاقت 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(طولت علينا يا ربي) 2</a:t>
            </a:r>
          </a:p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ونفوسنا لمجدك تاقت</a:t>
            </a:r>
            <a:b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80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167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</TotalTime>
  <Words>164</Words>
  <Application>Microsoft Office PowerPoint</Application>
  <PresentationFormat>عرض على الشاشة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375</cp:revision>
  <dcterms:created xsi:type="dcterms:W3CDTF">2021-12-07T14:30:00Z</dcterms:created>
  <dcterms:modified xsi:type="dcterms:W3CDTF">2022-10-21T09:23:35Z</dcterms:modified>
</cp:coreProperties>
</file>