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439" r:id="rId3"/>
    <p:sldId id="440" r:id="rId4"/>
    <p:sldId id="429" r:id="rId5"/>
    <p:sldId id="431" r:id="rId6"/>
    <p:sldId id="430" r:id="rId7"/>
    <p:sldId id="432" r:id="rId8"/>
    <p:sldId id="433" r:id="rId9"/>
    <p:sldId id="434" r:id="rId10"/>
    <p:sldId id="435" r:id="rId11"/>
    <p:sldId id="436" r:id="rId12"/>
    <p:sldId id="437" r:id="rId13"/>
    <p:sldId id="438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39"/>
            <p14:sldId id="440"/>
            <p14:sldId id="429"/>
            <p14:sldId id="431"/>
            <p14:sldId id="430"/>
            <p14:sldId id="432"/>
            <p14:sldId id="433"/>
            <p14:sldId id="434"/>
            <p14:sldId id="435"/>
            <p14:sldId id="436"/>
            <p14:sldId id="437"/>
            <p14:sldId id="43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6" d="100"/>
          <a:sy n="66" d="100"/>
        </p:scale>
        <p:origin x="36" y="2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عندي حكاية </a:t>
            </a:r>
            <a:r>
              <a:rPr lang="ar-EG" sz="7200" b="1" dirty="0" err="1"/>
              <a:t>هأقولها</a:t>
            </a:r>
            <a:r>
              <a:rPr lang="ar-EG" sz="7200" b="1" dirty="0"/>
              <a:t> للأولاد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/>
              <a:t>قولتله</a:t>
            </a:r>
            <a:r>
              <a:rPr lang="ar-EG" sz="8000" b="1" dirty="0"/>
              <a:t> أمش </a:t>
            </a:r>
          </a:p>
          <a:p>
            <a:pPr algn="ctr" rtl="1"/>
            <a:r>
              <a:rPr lang="ar-EG" sz="8000" b="1" dirty="0"/>
              <a:t>لأني مش </a:t>
            </a:r>
            <a:r>
              <a:rPr lang="ar-EG" sz="8000" b="1" dirty="0" err="1"/>
              <a:t>لوحدي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يسوع ماسك في أيدي </a:t>
            </a:r>
          </a:p>
          <a:p>
            <a:pPr algn="ctr" rtl="1"/>
            <a:r>
              <a:rPr lang="ar-EG" sz="8000" b="1" dirty="0"/>
              <a:t>وهو </a:t>
            </a:r>
            <a:r>
              <a:rPr lang="ar-EG" sz="8000" b="1" dirty="0" err="1"/>
              <a:t>عشاني</a:t>
            </a:r>
            <a:r>
              <a:rPr lang="ar-EG" sz="8000" b="1" dirty="0"/>
              <a:t> مات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744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خذها نصيحة </a:t>
            </a:r>
          </a:p>
          <a:p>
            <a:pPr algn="ctr" rtl="1"/>
            <a:r>
              <a:rPr lang="ar-EG" sz="8000" b="1" dirty="0"/>
              <a:t>علي مر الأيام</a:t>
            </a:r>
            <a:br>
              <a:rPr lang="ar-EG" sz="8000" b="1" dirty="0"/>
            </a:br>
            <a:r>
              <a:rPr lang="ar-EG" sz="8000" b="1" dirty="0" err="1"/>
              <a:t>أبليس</a:t>
            </a:r>
            <a:r>
              <a:rPr lang="ar-EG" sz="8000" b="1" dirty="0"/>
              <a:t> لو </a:t>
            </a:r>
            <a:r>
              <a:rPr lang="ar-EG" sz="8000" b="1" dirty="0" err="1"/>
              <a:t>جالك</a:t>
            </a:r>
            <a:endParaRPr lang="ar-EG" sz="8000" b="1" dirty="0"/>
          </a:p>
          <a:p>
            <a:pPr algn="ctr" rtl="1"/>
            <a:r>
              <a:rPr lang="ar-EG" sz="8000" b="1" dirty="0"/>
              <a:t> </a:t>
            </a:r>
            <a:r>
              <a:rPr lang="ar-EG" sz="8000" b="1" dirty="0" err="1"/>
              <a:t>ماتسمعلوش</a:t>
            </a:r>
            <a:r>
              <a:rPr lang="ar-EG" sz="8000" b="1" dirty="0"/>
              <a:t> كلام</a:t>
            </a:r>
            <a:br>
              <a:rPr lang="ar-EG" sz="8000" b="1" dirty="0"/>
            </a:b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ألوا </a:t>
            </a:r>
            <a:r>
              <a:rPr lang="ar-EG" sz="8000" b="1" dirty="0" err="1"/>
              <a:t>ياشاطر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 err="1"/>
              <a:t>ماتتطرش</a:t>
            </a:r>
            <a:r>
              <a:rPr lang="ar-EG" sz="8000" b="1" dirty="0"/>
              <a:t> علي</a:t>
            </a:r>
            <a:br>
              <a:rPr lang="ar-EG" sz="8000" b="1" dirty="0"/>
            </a:br>
            <a:r>
              <a:rPr lang="ar-EG" sz="8000" b="1" dirty="0" err="1"/>
              <a:t>علشان</a:t>
            </a:r>
            <a:r>
              <a:rPr lang="ar-EG" sz="8000" b="1" dirty="0"/>
              <a:t> </a:t>
            </a:r>
            <a:r>
              <a:rPr lang="ar-EG" sz="8000" b="1" dirty="0" err="1"/>
              <a:t>انا</a:t>
            </a:r>
            <a:r>
              <a:rPr lang="ar-EG" sz="8000" b="1" dirty="0"/>
              <a:t> مش أدك</a:t>
            </a:r>
          </a:p>
          <a:p>
            <a:pPr algn="ctr" rtl="1"/>
            <a:r>
              <a:rPr lang="ar-EG" sz="8000" b="1" dirty="0"/>
              <a:t> ولا لي </a:t>
            </a:r>
            <a:r>
              <a:rPr lang="ar-EG" sz="8000" b="1" dirty="0" err="1"/>
              <a:t>معاك</a:t>
            </a:r>
            <a:r>
              <a:rPr lang="ar-EG" sz="8000" b="1" dirty="0"/>
              <a:t> كلام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96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لو كنت شاطر </a:t>
            </a:r>
          </a:p>
          <a:p>
            <a:pPr algn="ctr" rtl="1"/>
            <a:r>
              <a:rPr lang="ar-EG" sz="8000" b="1" dirty="0"/>
              <a:t>روح تحدي ربي</a:t>
            </a:r>
            <a:br>
              <a:rPr lang="ar-EG" sz="8000" b="1" dirty="0"/>
            </a:br>
            <a:r>
              <a:rPr lang="ar-EG" sz="8000" b="1" dirty="0"/>
              <a:t>وهو </a:t>
            </a:r>
            <a:r>
              <a:rPr lang="ar-EG" sz="8000" b="1" dirty="0" err="1"/>
              <a:t>حايوريلك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 err="1"/>
              <a:t>ويغليبك</a:t>
            </a:r>
            <a:r>
              <a:rPr lang="ar-EG" sz="8000" b="1" dirty="0"/>
              <a:t> كمان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536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/>
              <a:t>عندي حكاية</a:t>
            </a:r>
          </a:p>
          <a:p>
            <a:pPr algn="ctr" rtl="1"/>
            <a:r>
              <a:rPr lang="ar-EG" sz="8000" b="1"/>
              <a:t>أقولها للأولاد</a:t>
            </a:r>
          </a:p>
          <a:p>
            <a:pPr algn="ctr" rtl="1"/>
            <a:r>
              <a:rPr lang="ar-EG" sz="8000" b="1"/>
              <a:t>أولاد أصحابي</a:t>
            </a:r>
          </a:p>
          <a:p>
            <a:pPr algn="ctr" rtl="1"/>
            <a:r>
              <a:rPr lang="ar-EG" sz="8000" b="1"/>
              <a:t>ومن كل البلاد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637502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/>
              <a:t>حكاية عني</a:t>
            </a:r>
          </a:p>
          <a:p>
            <a:pPr algn="ctr" rtl="1"/>
            <a:r>
              <a:rPr lang="ar-EG" sz="8000" b="1"/>
              <a:t>وعن يسوع حبيبي</a:t>
            </a:r>
          </a:p>
          <a:p>
            <a:pPr algn="ctr" rtl="1"/>
            <a:r>
              <a:rPr lang="ar-EG" sz="8000" b="1"/>
              <a:t>ونصرتنا الأكيدة</a:t>
            </a:r>
          </a:p>
          <a:p>
            <a:pPr algn="ctr" rtl="1"/>
            <a:r>
              <a:rPr lang="ar-EG" sz="8000" b="1"/>
              <a:t>على مكر الشيطان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2980803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1E0E"/>
                </a:solidFill>
              </a:rPr>
              <a:t>(فتحوا </a:t>
            </a:r>
            <a:r>
              <a:rPr lang="ar-EG" sz="8000" b="1" dirty="0" err="1">
                <a:solidFill>
                  <a:srgbClr val="001E0E"/>
                </a:solidFill>
              </a:rPr>
              <a:t>ودانكم</a:t>
            </a:r>
            <a:r>
              <a:rPr lang="ar-EG" sz="8000" b="1" dirty="0">
                <a:solidFill>
                  <a:srgbClr val="001E0E"/>
                </a:solidFill>
              </a:rPr>
              <a:t> </a:t>
            </a:r>
          </a:p>
          <a:p>
            <a:pPr algn="ctr"/>
            <a:r>
              <a:rPr lang="ar-EG" sz="8000" b="1" dirty="0">
                <a:solidFill>
                  <a:srgbClr val="001E0E"/>
                </a:solidFill>
              </a:rPr>
              <a:t>وانتبهوا لي </a:t>
            </a:r>
            <a:r>
              <a:rPr lang="ar-EG" sz="8000" b="1" dirty="0" err="1">
                <a:solidFill>
                  <a:srgbClr val="001E0E"/>
                </a:solidFill>
              </a:rPr>
              <a:t>كويس</a:t>
            </a:r>
            <a:r>
              <a:rPr lang="ar-EG" sz="8000" b="1" dirty="0">
                <a:solidFill>
                  <a:srgbClr val="001E0E"/>
                </a:solidFill>
              </a:rPr>
              <a:t> </a:t>
            </a:r>
          </a:p>
          <a:p>
            <a:pPr algn="ctr"/>
            <a:r>
              <a:rPr lang="ar-EG" sz="8000" b="1" dirty="0" err="1">
                <a:solidFill>
                  <a:srgbClr val="001E0E"/>
                </a:solidFill>
              </a:rPr>
              <a:t>علشان</a:t>
            </a:r>
            <a:r>
              <a:rPr lang="ar-EG" sz="8000" b="1" dirty="0">
                <a:solidFill>
                  <a:srgbClr val="001E0E"/>
                </a:solidFill>
              </a:rPr>
              <a:t> تنتصروا </a:t>
            </a:r>
            <a:r>
              <a:rPr lang="ar-EG" sz="8000" b="1" dirty="0" err="1">
                <a:solidFill>
                  <a:srgbClr val="001E0E"/>
                </a:solidFill>
              </a:rPr>
              <a:t>دايمًا</a:t>
            </a:r>
            <a:r>
              <a:rPr lang="ar-EG" sz="8000" b="1" dirty="0">
                <a:solidFill>
                  <a:srgbClr val="001E0E"/>
                </a:solidFill>
              </a:rPr>
              <a:t> </a:t>
            </a:r>
          </a:p>
          <a:p>
            <a:pPr algn="ctr"/>
            <a:r>
              <a:rPr lang="ar-EG" sz="8000" b="1" dirty="0">
                <a:solidFill>
                  <a:srgbClr val="001E0E"/>
                </a:solidFill>
              </a:rPr>
              <a:t>وتبقوا في أمان)2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ف </a:t>
            </a:r>
            <a:r>
              <a:rPr lang="ar-EG" sz="8000" b="1" dirty="0" err="1"/>
              <a:t>الضلمة</a:t>
            </a:r>
            <a:r>
              <a:rPr lang="ar-EG" sz="8000" b="1" dirty="0"/>
              <a:t> ماشي</a:t>
            </a:r>
          </a:p>
          <a:p>
            <a:pPr algn="ctr" rtl="1"/>
            <a:r>
              <a:rPr lang="ar-EG" sz="8000" b="1" dirty="0"/>
              <a:t> في مرة من المرات </a:t>
            </a:r>
          </a:p>
          <a:p>
            <a:pPr algn="ctr" rtl="1"/>
            <a:r>
              <a:rPr lang="ar-EG" sz="8000" b="1" dirty="0" err="1"/>
              <a:t>جالي</a:t>
            </a:r>
            <a:r>
              <a:rPr lang="ar-EG" sz="8000" b="1" dirty="0"/>
              <a:t> يتسحب </a:t>
            </a:r>
          </a:p>
          <a:p>
            <a:pPr algn="ctr" rtl="1"/>
            <a:r>
              <a:rPr lang="ar-EG" sz="8000" b="1" dirty="0"/>
              <a:t>كأمكر الحيات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380464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8000" b="1" dirty="0"/>
            </a:br>
            <a:r>
              <a:rPr lang="ar-EG" sz="8000" b="1" dirty="0"/>
              <a:t>حاول </a:t>
            </a:r>
            <a:r>
              <a:rPr lang="ar-EG" sz="8000" b="1" dirty="0" err="1"/>
              <a:t>يقولي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 err="1"/>
              <a:t>دا</a:t>
            </a:r>
            <a:r>
              <a:rPr lang="ar-EG" sz="8000" b="1" dirty="0"/>
              <a:t> أنت ماشي لوحدك </a:t>
            </a:r>
          </a:p>
          <a:p>
            <a:pPr algn="ctr" rtl="1"/>
            <a:r>
              <a:rPr lang="ar-EG" sz="8000" b="1" dirty="0"/>
              <a:t>وفي </a:t>
            </a:r>
            <a:r>
              <a:rPr lang="ar-EG" sz="8000" b="1" dirty="0" err="1"/>
              <a:t>الضلمة</a:t>
            </a:r>
            <a:r>
              <a:rPr lang="ar-EG" sz="8000" b="1" dirty="0"/>
              <a:t> أنت </a:t>
            </a:r>
            <a:r>
              <a:rPr lang="ar-EG" sz="8000" b="1" dirty="0" err="1"/>
              <a:t>خايف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قوم هات </a:t>
            </a:r>
            <a:r>
              <a:rPr lang="ar-EG" sz="8000" b="1" dirty="0" err="1"/>
              <a:t>إيدك</a:t>
            </a:r>
            <a:r>
              <a:rPr lang="ar-EG" sz="8000" b="1" dirty="0"/>
              <a:t> هات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/>
              <a:t>قولتله</a:t>
            </a:r>
            <a:r>
              <a:rPr lang="ar-EG" sz="8000" b="1" dirty="0"/>
              <a:t> أمش </a:t>
            </a:r>
          </a:p>
          <a:p>
            <a:pPr algn="ctr" rtl="1"/>
            <a:r>
              <a:rPr lang="ar-EG" sz="8000" b="1" dirty="0"/>
              <a:t>لأني مش </a:t>
            </a:r>
            <a:r>
              <a:rPr lang="ar-EG" sz="8000" b="1" dirty="0" err="1"/>
              <a:t>لوحدي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يسوع ماسك في أيدي </a:t>
            </a:r>
          </a:p>
          <a:p>
            <a:pPr algn="ctr" rtl="1"/>
            <a:r>
              <a:rPr lang="ar-EG" sz="8000" b="1" dirty="0"/>
              <a:t>وهو </a:t>
            </a:r>
            <a:r>
              <a:rPr lang="ar-EG" sz="8000" b="1" dirty="0" err="1"/>
              <a:t>عشاني</a:t>
            </a:r>
            <a:r>
              <a:rPr lang="ar-EG" sz="8000" b="1" dirty="0"/>
              <a:t> مات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وفي مرة بالعب </a:t>
            </a:r>
          </a:p>
          <a:p>
            <a:pPr algn="ctr" rtl="1"/>
            <a:r>
              <a:rPr lang="ar-EG" sz="8000" b="1" dirty="0"/>
              <a:t>مع ابن الجيران </a:t>
            </a:r>
          </a:p>
          <a:p>
            <a:pPr algn="ctr" rtl="1"/>
            <a:r>
              <a:rPr lang="ar-EG" sz="8000" b="1" dirty="0" err="1"/>
              <a:t>جه</a:t>
            </a:r>
            <a:r>
              <a:rPr lang="ar-EG" sz="8000" b="1" dirty="0"/>
              <a:t> قالي اكذب </a:t>
            </a:r>
          </a:p>
          <a:p>
            <a:pPr algn="ctr" rtl="1"/>
            <a:r>
              <a:rPr lang="ar-EG" sz="8000" b="1" dirty="0"/>
              <a:t>عشان تبقي </a:t>
            </a:r>
            <a:r>
              <a:rPr lang="ar-EG" sz="8000" b="1" dirty="0" err="1"/>
              <a:t>الكسبان</a:t>
            </a:r>
            <a:endParaRPr lang="ar-EG" sz="8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قام فر مني </a:t>
            </a:r>
          </a:p>
          <a:p>
            <a:pPr algn="ctr" rtl="1"/>
            <a:r>
              <a:rPr lang="ar-EG" sz="8000" b="1" dirty="0"/>
              <a:t>وجه جنبي يسوعي </a:t>
            </a:r>
          </a:p>
          <a:p>
            <a:pPr algn="ctr" rtl="1"/>
            <a:r>
              <a:rPr lang="ar-EG" sz="8000" b="1" dirty="0"/>
              <a:t>في لحظة </a:t>
            </a:r>
            <a:r>
              <a:rPr lang="ar-EG" sz="8000" b="1" dirty="0" err="1"/>
              <a:t>لقيته</a:t>
            </a:r>
            <a:r>
              <a:rPr lang="ar-EG" sz="8000" b="1" dirty="0"/>
              <a:t> جنبي </a:t>
            </a:r>
          </a:p>
          <a:p>
            <a:pPr algn="ctr" rtl="1"/>
            <a:r>
              <a:rPr lang="ar-EG" sz="8000" b="1" dirty="0" err="1"/>
              <a:t>وحسيت</a:t>
            </a:r>
            <a:r>
              <a:rPr lang="ar-EG" sz="8000" b="1" dirty="0"/>
              <a:t> بالأمان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2119</TotalTime>
  <Words>157</Words>
  <Application>Microsoft Office PowerPoint</Application>
  <PresentationFormat>عرض على الشاشة (4:3)</PresentationFormat>
  <Paragraphs>47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326</cp:revision>
  <dcterms:created xsi:type="dcterms:W3CDTF">2021-12-07T14:30:00Z</dcterms:created>
  <dcterms:modified xsi:type="dcterms:W3CDTF">2024-03-30T13:20:02Z</dcterms:modified>
</cp:coreProperties>
</file>