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449" r:id="rId9"/>
    <p:sldId id="45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26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 err="1"/>
              <a:t>عايز</a:t>
            </a:r>
            <a:r>
              <a:rPr lang="ar-EG" sz="7200" b="1" dirty="0"/>
              <a:t> اتمتع بيك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662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1-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</a:t>
            </a:r>
            <a:br>
              <a:rPr lang="ar-EG" sz="6600" b="1" dirty="0"/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تملي حياتي بشخصك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وأنمو وأثبت فيك</a:t>
            </a:r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048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 </a:t>
            </a:r>
          </a:p>
          <a:p>
            <a:pPr algn="ctr" rtl="1" eaLnBrk="0" hangingPunct="0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روحك يملك قلبي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ويرفع نفسي إليك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(ويفيض في سلامك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وأصير بالكامل ليك)2</a:t>
            </a:r>
            <a:br>
              <a:rPr lang="ar-EG" sz="7200" b="1" dirty="0"/>
            </a:br>
            <a:endParaRPr lang="ar-SA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/>
              <a:t>2- </a:t>
            </a:r>
            <a:endParaRPr lang="ar-EG" sz="7200" b="1" dirty="0"/>
          </a:p>
          <a:p>
            <a:pPr algn="ctr" rtl="1" eaLnBrk="0" hangingPunct="0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أتمتع بيك </a:t>
            </a:r>
          </a:p>
          <a:p>
            <a:pPr algn="ctr" rtl="1" eaLnBrk="0" hangingPunct="0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أتمتع بيك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قوة دمك تعمل في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وتعلن نصرتي فيك</a:t>
            </a: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072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03622"/>
            <a:ext cx="998219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قوة حبك تسري في قلبي وتشكلني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إيديك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(تطبع صورتك في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ويصير المجد إليك)2</a:t>
            </a:r>
            <a:endParaRPr lang="ar-SA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803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753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3-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رغم آلام الغربة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حمايتي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في عصف الريح</a:t>
            </a:r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63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04872"/>
            <a:ext cx="998219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حرب شديدة ونصرة أكيدة</a:t>
            </a: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في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إسم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المسيح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(خفة ضيق وقتية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توهب مجد أكيد)2</a:t>
            </a:r>
            <a:endParaRPr lang="ar-SA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004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662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4-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روحك يشهد في لمجدك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بالإيمان أناديك</a:t>
            </a:r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054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04872"/>
            <a:ext cx="998219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أتمتع بيك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أطلب واخد من غني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إيدك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وأفرح وأهتف ليك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(تستخدمني يا ربي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ويعود المجد إليك)2</a:t>
            </a:r>
            <a:endParaRPr lang="ar-SA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86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2210</TotalTime>
  <Words>167</Words>
  <Application>Microsoft Office PowerPoint</Application>
  <PresentationFormat>عرض على الشاشة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363</cp:revision>
  <dcterms:created xsi:type="dcterms:W3CDTF">2021-12-07T14:30:00Z</dcterms:created>
  <dcterms:modified xsi:type="dcterms:W3CDTF">2022-10-08T18:24:43Z</dcterms:modified>
</cp:coreProperties>
</file>