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447" r:id="rId3"/>
    <p:sldId id="443" r:id="rId4"/>
    <p:sldId id="448" r:id="rId5"/>
    <p:sldId id="444" r:id="rId6"/>
    <p:sldId id="461" r:id="rId7"/>
    <p:sldId id="465" r:id="rId8"/>
    <p:sldId id="462" r:id="rId9"/>
    <p:sldId id="464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7"/>
            <p14:sldId id="443"/>
            <p14:sldId id="448"/>
            <p14:sldId id="444"/>
            <p14:sldId id="461"/>
            <p14:sldId id="465"/>
            <p14:sldId id="462"/>
            <p14:sldId id="464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 </a:t>
            </a:r>
            <a:r>
              <a:rPr lang="ar-EG" sz="7200" b="1" dirty="0" err="1"/>
              <a:t>السما</a:t>
            </a:r>
            <a:r>
              <a:rPr lang="ar-EG" sz="7200" b="1" dirty="0"/>
              <a:t> </a:t>
            </a:r>
            <a:r>
              <a:rPr lang="ar-EG" sz="7200" b="1" dirty="0" err="1"/>
              <a:t>رايح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8266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1E0E"/>
                </a:solidFill>
              </a:rPr>
              <a:t>3- 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رايح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وانا بنادي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ياناس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رفقوني ع بلدي</a:t>
            </a:r>
          </a:p>
          <a:p>
            <a:pPr algn="ctr" rtl="1">
              <a:lnSpc>
                <a:spcPct val="150000"/>
              </a:lnSpc>
            </a:pP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56248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بلادكم فيها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مصايب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املكم فيها ما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صايب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عمالكم في الدنا عايب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رجاكم في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خايب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45627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يسوع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بينجي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المترجي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 كلمته عندنا حجة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مواعيده الكتابية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ضمانه قوية ابدية</a:t>
            </a:r>
          </a:p>
        </p:txBody>
      </p:sp>
    </p:spTree>
    <p:extLst>
      <p:ext uri="{BB962C8B-B14F-4D97-AF65-F5344CB8AC3E}">
        <p14:creationId xmlns:p14="http://schemas.microsoft.com/office/powerpoint/2010/main" val="2329320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731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خلاصي تم بفضل الدم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تركت الهم وانا معيد</a:t>
            </a:r>
          </a:p>
          <a:p>
            <a:pPr algn="ctr" rtl="1" eaLnBrk="0" hangingPunct="0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5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10113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1E0E"/>
                </a:solidFill>
              </a:rPr>
              <a:t>4- 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ع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رايح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يا ناس توبوا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الخاطي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يطهر ذنوبه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  <a:p>
            <a:pPr algn="ctr" rtl="1">
              <a:lnSpc>
                <a:spcPct val="150000"/>
              </a:lnSpc>
            </a:pP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155966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دم المسيح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بيطهركم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وحمل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بيزيح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عن كاهلكم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قبل ما الدنيا تتخرب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وجزاء الخطية يتقرب</a:t>
            </a:r>
          </a:p>
        </p:txBody>
      </p:sp>
    </p:spTree>
    <p:extLst>
      <p:ext uri="{BB962C8B-B14F-4D97-AF65-F5344CB8AC3E}">
        <p14:creationId xmlns:p14="http://schemas.microsoft.com/office/powerpoint/2010/main" val="3617699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 الموت ان كشر عن انيابه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ليهلك يلي ما تابوا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والمؤمن ما عاد يهابه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حياته صارت ابدية</a:t>
            </a:r>
          </a:p>
        </p:txBody>
      </p:sp>
    </p:spTree>
    <p:extLst>
      <p:ext uri="{BB962C8B-B14F-4D97-AF65-F5344CB8AC3E}">
        <p14:creationId xmlns:p14="http://schemas.microsoft.com/office/powerpoint/2010/main" val="594699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731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خلاصي تم بفضل الدم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تركت الهم وانا معيد</a:t>
            </a:r>
          </a:p>
          <a:p>
            <a:pPr algn="ctr" rtl="1" eaLnBrk="0" hangingPunct="0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46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6419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1E0E"/>
                </a:solidFill>
              </a:rPr>
              <a:t>1- 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رايح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هنيالي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لابحزن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و لا على بالي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3132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يجي الشيطان يشككني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وبالعصيان يلبكني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باقول روح يسوع معي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طبيب الروح شفى اوجاعي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يسوع خلصني و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ريحني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طهر قلبي وفرحني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وقواني على الخطية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واعطاني سعادة ابدية</a:t>
            </a:r>
          </a:p>
        </p:txBody>
      </p:sp>
    </p:spTree>
    <p:extLst>
      <p:ext uri="{BB962C8B-B14F-4D97-AF65-F5344CB8AC3E}">
        <p14:creationId xmlns:p14="http://schemas.microsoft.com/office/powerpoint/2010/main" val="114749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731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خلاصي تم بفضل الدم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تركت الهم وانا معيد</a:t>
            </a:r>
          </a:p>
          <a:p>
            <a:pPr algn="ctr" rtl="1" eaLnBrk="0" hangingPunct="0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337364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1E0E"/>
                </a:solidFill>
              </a:rPr>
              <a:t>2-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ع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رايح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ببر يسوع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نداني وكفكف الدموع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  <a:p>
            <a:pPr algn="ctr" rtl="1"/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31058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-1959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كنت تحت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الخطا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مقيد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صار اسمي في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مايد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  <a:p>
            <a:pPr algn="ctr" rtl="1">
              <a:lnSpc>
                <a:spcPct val="150000"/>
              </a:lnSpc>
            </a:pP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51874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لا تفتكروا اني مكبر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 لا بصلاحي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باتجبر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ده انا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الخاطي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و ذنبي اتدبر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بنعمة غنية ابدية</a:t>
            </a:r>
          </a:p>
        </p:txBody>
      </p:sp>
    </p:spTree>
    <p:extLst>
      <p:ext uri="{BB962C8B-B14F-4D97-AF65-F5344CB8AC3E}">
        <p14:creationId xmlns:p14="http://schemas.microsoft.com/office/powerpoint/2010/main" val="58882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731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خلاصي تم بفضل الدم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تركت الهم وانا معيد</a:t>
            </a:r>
          </a:p>
          <a:p>
            <a:pPr algn="ctr" rtl="1" eaLnBrk="0" hangingPunct="0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1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240</Words>
  <Application>Microsoft Office PowerPoint</Application>
  <PresentationFormat>عرض على الشاشة (4:3)</PresentationFormat>
  <Paragraphs>34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2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362</cp:revision>
  <dcterms:created xsi:type="dcterms:W3CDTF">2021-12-07T14:30:00Z</dcterms:created>
  <dcterms:modified xsi:type="dcterms:W3CDTF">2022-10-04T10:20:23Z</dcterms:modified>
</cp:coreProperties>
</file>