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صوت الملائكة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55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(صوت </a:t>
            </a:r>
            <a:r>
              <a:rPr lang="ar-SA" sz="8000" b="1" dirty="0" err="1" smtClean="0"/>
              <a:t>الملايكة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بيقول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ايه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</a:t>
            </a:r>
            <a:r>
              <a:rPr lang="ar-SA" sz="8000" b="1" dirty="0" err="1" smtClean="0"/>
              <a:t>بيقول</a:t>
            </a:r>
            <a:r>
              <a:rPr lang="ar-SA" sz="8000" b="1" dirty="0" smtClean="0"/>
              <a:t> </a:t>
            </a:r>
            <a:r>
              <a:rPr lang="ar-SA" sz="8000" b="1" dirty="0" smtClean="0"/>
              <a:t>إيه</a:t>
            </a:r>
          </a:p>
          <a:p>
            <a:pPr algn="ctr" rtl="1"/>
            <a:r>
              <a:rPr lang="ar-SA" sz="8000" b="1" dirty="0" err="1" smtClean="0"/>
              <a:t>بيقول</a:t>
            </a:r>
            <a:r>
              <a:rPr lang="ar-SA" sz="8000" b="1" dirty="0" smtClean="0"/>
              <a:t> تعالوا </a:t>
            </a:r>
            <a:r>
              <a:rPr lang="ar-SA" sz="8000" b="1" dirty="0" err="1" smtClean="0"/>
              <a:t>نرنم</a:t>
            </a:r>
            <a:r>
              <a:rPr lang="ar-SA" sz="8000" b="1" dirty="0" smtClean="0"/>
              <a:t> </a:t>
            </a:r>
            <a:r>
              <a:rPr lang="ar-SA" sz="8000" b="1" dirty="0" smtClean="0"/>
              <a:t>ليه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</a:t>
            </a:r>
            <a:r>
              <a:rPr lang="ar-EG" sz="8000" b="1" dirty="0" smtClean="0"/>
              <a:t> </a:t>
            </a:r>
            <a:r>
              <a:rPr lang="ar-SA" sz="8000" b="1" dirty="0" err="1" smtClean="0"/>
              <a:t>نرنم</a:t>
            </a:r>
            <a:r>
              <a:rPr lang="ar-SA" sz="8000" b="1" dirty="0" smtClean="0"/>
              <a:t> </a:t>
            </a:r>
            <a:r>
              <a:rPr lang="ar-SA" sz="8000" b="1" dirty="0" smtClean="0"/>
              <a:t>ليه) 2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(</a:t>
            </a:r>
            <a:r>
              <a:rPr lang="ar-SA" sz="8000" b="1" dirty="0" err="1" smtClean="0"/>
              <a:t>نرنم</a:t>
            </a:r>
            <a:r>
              <a:rPr lang="ar-SA" sz="8000" b="1" dirty="0" smtClean="0"/>
              <a:t> لابن الله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اللي </a:t>
            </a:r>
            <a:r>
              <a:rPr lang="ar-SA" sz="8000" b="1" dirty="0" err="1" smtClean="0"/>
              <a:t>جه</a:t>
            </a:r>
            <a:r>
              <a:rPr lang="ar-SA" sz="8000" b="1" dirty="0" smtClean="0"/>
              <a:t> من سماه</a:t>
            </a:r>
          </a:p>
          <a:p>
            <a:pPr algn="ctr" rtl="1"/>
            <a:r>
              <a:rPr lang="ar-SA" sz="8000" b="1" dirty="0" err="1" smtClean="0"/>
              <a:t>علشان</a:t>
            </a:r>
            <a:r>
              <a:rPr lang="ar-SA" sz="8000" b="1" dirty="0" smtClean="0"/>
              <a:t> كل الخطاة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يفديهم </a:t>
            </a:r>
            <a:r>
              <a:rPr lang="ar-SA" sz="8000" b="1" dirty="0" smtClean="0"/>
              <a:t>بدماه)2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Words>33</Words>
  <Application>Microsoft Office PowerPoint</Application>
  <PresentationFormat>عرض على الشاشة (3:4)‏</PresentationFormat>
  <Paragraphs>12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358</cp:revision>
  <dcterms:created xsi:type="dcterms:W3CDTF">2021-12-07T14:30:00Z</dcterms:created>
  <dcterms:modified xsi:type="dcterms:W3CDTF">2022-09-24T15:07:07Z</dcterms:modified>
</cp:coreProperties>
</file>