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شِبعي فيك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بارتوي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منك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شِبعي فيك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بارتوي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انتَ إلهي وعينــي عليك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منتظرك راحتي في شخصك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قلبي وروحـــــــي بين ايديك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أشبع منك راح أدوس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عسل العالم وما فيه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شهوة ودا شيء ملموس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لكن وعدك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هاغلــــــب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بيه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شِبعي فيك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بارتوي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انتَ إلهي وعينــي عليك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منتظرك راحتي في شخصك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قلبي وروحـــــــي بين ايديك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3320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ارويني بحبك يا فادي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واملاني بروحك يا مليك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اخفيني وانت أظهر فيَّ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مجدك يرجع ليك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58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شِبعي فيك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بارتوي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انتَ إلهي وعينــي عليك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منتظرك راحتي في شخصك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قلبي وروحـــــــي بين ايديك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4249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عيني عليك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تيجي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وتاخدني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وأعيش قدامك على طول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الأبدية 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هافضل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أغني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وضيقاتي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تنتهــــــي وتزول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46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شِبعي فيك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بارتوي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منك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انتَ إلهي وعينــي عليك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منتظرك راحتي في شخصك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قلبي وروحـــــــي بين ايديك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3057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131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279</cp:revision>
  <dcterms:created xsi:type="dcterms:W3CDTF">2021-12-07T14:30:00Z</dcterms:created>
  <dcterms:modified xsi:type="dcterms:W3CDTF">2023-02-14T13:14:51Z</dcterms:modified>
</cp:coreProperties>
</file>