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5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ربـي يـسوع </a:t>
            </a:r>
            <a:r>
              <a:rPr lang="ar-EG" sz="7200" b="1" dirty="0" err="1" smtClean="0"/>
              <a:t>علشانـي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/>
              <a:t>-</a:t>
            </a:r>
            <a:r>
              <a:rPr lang="ar-EG" sz="6600" b="1" dirty="0" smtClean="0"/>
              <a:t>1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 </a:t>
            </a:r>
            <a:r>
              <a:rPr lang="ar-EG" sz="8000" b="1" dirty="0" smtClean="0"/>
              <a:t>(ربي يسوع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سبت </a:t>
            </a:r>
            <a:r>
              <a:rPr lang="ar-EG" sz="8000" b="1" dirty="0" smtClean="0"/>
              <a:t>مجدك </a:t>
            </a:r>
            <a:r>
              <a:rPr lang="ar-EG" sz="8000" b="1" dirty="0" err="1" smtClean="0"/>
              <a:t>جيت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لمكاني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واتولدت</a:t>
            </a:r>
            <a:r>
              <a:rPr lang="ar-EG" sz="8000" b="1" dirty="0" smtClean="0"/>
              <a:t> في مذود بسيط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أشكرك </a:t>
            </a:r>
            <a:r>
              <a:rPr lang="ar-EG" sz="8000" b="1" dirty="0" smtClean="0"/>
              <a:t>لأنك </a:t>
            </a:r>
            <a:r>
              <a:rPr lang="ar-EG" sz="8000" b="1" dirty="0" err="1" smtClean="0"/>
              <a:t>جيت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11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(ميلادك 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ميلادك </a:t>
            </a:r>
            <a:r>
              <a:rPr lang="ar-EG" sz="8000" b="1" dirty="0" smtClean="0"/>
              <a:t>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ميلادك </a:t>
            </a:r>
            <a:r>
              <a:rPr lang="ar-EG" sz="8000" b="1" dirty="0" smtClean="0"/>
              <a:t>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كان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/>
              <a:t>-</a:t>
            </a:r>
            <a:r>
              <a:rPr lang="ar-EG" sz="66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 </a:t>
            </a:r>
            <a:r>
              <a:rPr lang="ar-EG" sz="8000" b="1" dirty="0" smtClean="0"/>
              <a:t>(ربي يسوع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اتصلبت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وخدت</a:t>
            </a:r>
            <a:r>
              <a:rPr lang="ar-EG" sz="8000" b="1" dirty="0" smtClean="0"/>
              <a:t> </a:t>
            </a:r>
            <a:r>
              <a:rPr lang="ar-EG" sz="8000" b="1" dirty="0" smtClean="0"/>
              <a:t>مكاني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شلت عني كل العقاب وللسماء فتحت لي الباب)</a:t>
            </a:r>
            <a:r>
              <a:rPr lang="ar-EG" sz="6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73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(صليبك 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صليبك </a:t>
            </a:r>
            <a:r>
              <a:rPr lang="ar-EG" sz="8000" b="1" dirty="0" smtClean="0"/>
              <a:t>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صليبك </a:t>
            </a:r>
            <a:r>
              <a:rPr lang="ar-EG" sz="8000" b="1" dirty="0" smtClean="0"/>
              <a:t>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كان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/>
              <a:t>-</a:t>
            </a:r>
            <a:r>
              <a:rPr lang="ar-EG" sz="6600" b="1" dirty="0" smtClean="0"/>
              <a:t>3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 </a:t>
            </a:r>
            <a:r>
              <a:rPr lang="ar-EG" sz="8000" b="1" dirty="0" smtClean="0"/>
              <a:t>(ربي يسوع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قريب </a:t>
            </a:r>
            <a:r>
              <a:rPr lang="ar-EG" sz="8000" b="1" dirty="0" err="1" smtClean="0"/>
              <a:t>هاتيجي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وتاخدني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على السحاب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وأكون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 للأبد)2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73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هاتيجي</a:t>
            </a:r>
            <a:r>
              <a:rPr lang="ar-EG" sz="8000" b="1" dirty="0" smtClean="0"/>
              <a:t> يا يسوع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هاتيجي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يا يسوع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هاتيجي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يا يسوع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تاني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5336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(ميلادك يا يسوع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حياتك </a:t>
            </a:r>
            <a:r>
              <a:rPr lang="ar-EG" sz="7200" b="1" dirty="0" smtClean="0"/>
              <a:t>يا يسوع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صليبك </a:t>
            </a:r>
            <a:r>
              <a:rPr lang="ar-EG" sz="7200" b="1" dirty="0" smtClean="0"/>
              <a:t>يا يسوع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كانوا </a:t>
            </a:r>
            <a:r>
              <a:rPr lang="ar-EG" sz="7200" b="1" dirty="0" err="1" smtClean="0"/>
              <a:t>علشاني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6600" b="1" dirty="0" smtClean="0"/>
              <a:t>كانوا </a:t>
            </a:r>
            <a:r>
              <a:rPr lang="ar-EG" sz="6600" b="1" dirty="0" err="1" smtClean="0"/>
              <a:t>علشاني</a:t>
            </a:r>
            <a:r>
              <a:rPr lang="ar-EG" sz="6600" b="1" dirty="0" smtClean="0"/>
              <a:t> </a:t>
            </a:r>
            <a:r>
              <a:rPr lang="ar-EG" sz="6600" b="1" dirty="0" smtClean="0"/>
              <a:t>كانوا </a:t>
            </a:r>
            <a:r>
              <a:rPr lang="ar-EG" sz="6600" b="1" dirty="0" err="1" smtClean="0"/>
              <a:t>علشاني</a:t>
            </a:r>
            <a:r>
              <a:rPr lang="ar-EG" sz="6600" b="1" dirty="0" smtClean="0"/>
              <a:t>)</a:t>
            </a:r>
            <a:r>
              <a:rPr lang="ar-EG" sz="4800" b="1" dirty="0" smtClean="0"/>
              <a:t>2</a:t>
            </a:r>
            <a:endParaRPr lang="ar-EG" sz="66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</TotalTime>
  <Words>62</Words>
  <Application>Microsoft Office PowerPoint</Application>
  <PresentationFormat>عرض على الشاشة (3:4)‏</PresentationFormat>
  <Paragraphs>30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2022-09-10T08:54:53Z</dcterms:modified>
</cp:coreProperties>
</file>