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حلو سيدك </a:t>
            </a:r>
            <a:r>
              <a:rPr lang="ar-EG" sz="7200" b="1" dirty="0" err="1" smtClean="0"/>
              <a:t>ومافيش</a:t>
            </a:r>
            <a:r>
              <a:rPr lang="ar-EG" sz="7200" b="1" dirty="0" smtClean="0"/>
              <a:t> زيه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حلو سيدك </a:t>
            </a:r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زيه 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هو فرحك وقت </a:t>
            </a:r>
            <a:r>
              <a:rPr lang="ar-EG" sz="7200" b="1" dirty="0" err="1" smtClean="0">
                <a:solidFill>
                  <a:srgbClr val="00582A"/>
                </a:solidFill>
              </a:rPr>
              <a:t>احزانك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 لما تمشي </a:t>
            </a:r>
            <a:r>
              <a:rPr lang="ar-EG" sz="7200" b="1" dirty="0" err="1" smtClean="0">
                <a:solidFill>
                  <a:srgbClr val="00582A"/>
                </a:solidFill>
              </a:rPr>
              <a:t>فى</a:t>
            </a:r>
            <a:r>
              <a:rPr lang="ar-EG" sz="7200" b="1" dirty="0" smtClean="0">
                <a:solidFill>
                  <a:srgbClr val="00582A"/>
                </a:solidFill>
              </a:rPr>
              <a:t> رحاب </a:t>
            </a:r>
            <a:r>
              <a:rPr lang="ar-EG" sz="7200" b="1" dirty="0" err="1" smtClean="0">
                <a:solidFill>
                  <a:srgbClr val="00582A"/>
                </a:solidFill>
              </a:rPr>
              <a:t>ضيه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حلو سيدك لما تلاقي </a:t>
            </a:r>
          </a:p>
          <a:p>
            <a:pPr algn="ctr"/>
            <a:r>
              <a:rPr lang="ar-EG" sz="8000" b="1" dirty="0" smtClean="0"/>
              <a:t>الكل </a:t>
            </a:r>
            <a:r>
              <a:rPr lang="ar-EG" sz="8000" b="1" dirty="0" err="1" smtClean="0"/>
              <a:t>يسيبك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جروحك</a:t>
            </a:r>
          </a:p>
          <a:p>
            <a:pPr algn="ctr"/>
            <a:r>
              <a:rPr lang="ar-EG" sz="8000" b="1" dirty="0" smtClean="0"/>
              <a:t> يبقى رفيقك هو الباقي </a:t>
            </a:r>
          </a:p>
          <a:p>
            <a:pPr algn="ctr"/>
            <a:r>
              <a:rPr lang="ar-EG" sz="8000" b="1" dirty="0" smtClean="0"/>
              <a:t>يلمسك ويطيب روحك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حلو سيدك </a:t>
            </a:r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زيه 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هو فرحك وقت </a:t>
            </a:r>
            <a:r>
              <a:rPr lang="ar-EG" sz="7200" b="1" dirty="0" err="1" smtClean="0">
                <a:solidFill>
                  <a:srgbClr val="00582A"/>
                </a:solidFill>
              </a:rPr>
              <a:t>احزانك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 لما تمشي </a:t>
            </a:r>
            <a:r>
              <a:rPr lang="ar-EG" sz="7200" b="1" dirty="0" err="1" smtClean="0">
                <a:solidFill>
                  <a:srgbClr val="00582A"/>
                </a:solidFill>
              </a:rPr>
              <a:t>فى</a:t>
            </a:r>
            <a:r>
              <a:rPr lang="ar-EG" sz="7200" b="1" dirty="0" smtClean="0">
                <a:solidFill>
                  <a:srgbClr val="00582A"/>
                </a:solidFill>
              </a:rPr>
              <a:t> رحاب </a:t>
            </a:r>
            <a:r>
              <a:rPr lang="ar-EG" sz="7200" b="1" dirty="0" err="1" smtClean="0">
                <a:solidFill>
                  <a:srgbClr val="00582A"/>
                </a:solidFill>
              </a:rPr>
              <a:t>ضيه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0642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حلو سيدك لما </a:t>
            </a:r>
            <a:r>
              <a:rPr lang="ar-EG" sz="8000" b="1" dirty="0" err="1" smtClean="0"/>
              <a:t>بيلمس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يجبر بحنان كل كسور</a:t>
            </a:r>
          </a:p>
          <a:p>
            <a:pPr algn="ctr"/>
            <a:r>
              <a:rPr lang="ar-EG" sz="8000" b="1" dirty="0" smtClean="0"/>
              <a:t> ومكان ألمك هو </a:t>
            </a:r>
            <a:r>
              <a:rPr lang="ar-EG" sz="8000" b="1" dirty="0" err="1" smtClean="0"/>
              <a:t>بيعرف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يحملك </a:t>
            </a:r>
            <a:r>
              <a:rPr lang="ar-EG" sz="8000" b="1" dirty="0" err="1" smtClean="0"/>
              <a:t>زي</a:t>
            </a:r>
            <a:r>
              <a:rPr lang="ar-EG" sz="8000" b="1" dirty="0" smtClean="0"/>
              <a:t> النســــــــور</a:t>
            </a:r>
          </a:p>
          <a:p>
            <a:pPr algn="ctr"/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حلو سيدك </a:t>
            </a:r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زيه 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هو فرحك وقت </a:t>
            </a:r>
            <a:r>
              <a:rPr lang="ar-EG" sz="7200" b="1" dirty="0" err="1" smtClean="0">
                <a:solidFill>
                  <a:srgbClr val="00582A"/>
                </a:solidFill>
              </a:rPr>
              <a:t>احزانك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 لما تمشي </a:t>
            </a:r>
            <a:r>
              <a:rPr lang="ar-EG" sz="7200" b="1" dirty="0" err="1" smtClean="0">
                <a:solidFill>
                  <a:srgbClr val="00582A"/>
                </a:solidFill>
              </a:rPr>
              <a:t>فى</a:t>
            </a:r>
            <a:r>
              <a:rPr lang="ar-EG" sz="7200" b="1" dirty="0" smtClean="0">
                <a:solidFill>
                  <a:srgbClr val="00582A"/>
                </a:solidFill>
              </a:rPr>
              <a:t> رحاب </a:t>
            </a:r>
            <a:r>
              <a:rPr lang="ar-EG" sz="7200" b="1" dirty="0" err="1" smtClean="0">
                <a:solidFill>
                  <a:srgbClr val="00582A"/>
                </a:solidFill>
              </a:rPr>
              <a:t>ضيه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حلو سيدك يشفى داءك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 </a:t>
            </a:r>
            <a:r>
              <a:rPr lang="ar-EG" sz="8000" b="1" dirty="0" smtClean="0"/>
              <a:t>دواء </a:t>
            </a:r>
            <a:r>
              <a:rPr lang="ar-EG" sz="8000" b="1" dirty="0" err="1" smtClean="0"/>
              <a:t>الاطباء</a:t>
            </a:r>
            <a:r>
              <a:rPr lang="ar-EG" sz="8000" b="1" dirty="0" smtClean="0"/>
              <a:t> يخيب</a:t>
            </a:r>
            <a:br>
              <a:rPr lang="ar-EG" sz="8000" b="1" dirty="0" smtClean="0"/>
            </a:br>
            <a:r>
              <a:rPr lang="ar-EG" sz="8000" b="1" dirty="0" smtClean="0"/>
              <a:t>يحيى رجاءك يبقى شفاءك </a:t>
            </a:r>
            <a:r>
              <a:rPr lang="ar-EG" sz="8000" b="1" dirty="0" err="1" smtClean="0"/>
              <a:t>والآمك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بايديه</a:t>
            </a:r>
            <a:r>
              <a:rPr lang="ar-EG" sz="8000" b="1" dirty="0" smtClean="0"/>
              <a:t> تطيب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حلو سيدك </a:t>
            </a:r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زيه 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هو فرحك وقت </a:t>
            </a:r>
            <a:r>
              <a:rPr lang="ar-EG" sz="7200" b="1" dirty="0" err="1" smtClean="0">
                <a:solidFill>
                  <a:srgbClr val="00582A"/>
                </a:solidFill>
              </a:rPr>
              <a:t>احزانك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 لما تمشي </a:t>
            </a:r>
            <a:r>
              <a:rPr lang="ar-EG" sz="7200" b="1" dirty="0" err="1" smtClean="0">
                <a:solidFill>
                  <a:srgbClr val="00582A"/>
                </a:solidFill>
              </a:rPr>
              <a:t>فى</a:t>
            </a:r>
            <a:r>
              <a:rPr lang="ar-EG" sz="7200" b="1" dirty="0" smtClean="0">
                <a:solidFill>
                  <a:srgbClr val="00582A"/>
                </a:solidFill>
              </a:rPr>
              <a:t> رحاب </a:t>
            </a:r>
            <a:r>
              <a:rPr lang="ar-EG" sz="7200" b="1" dirty="0" err="1" smtClean="0">
                <a:solidFill>
                  <a:srgbClr val="00582A"/>
                </a:solidFill>
              </a:rPr>
              <a:t>ضيه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61</Words>
  <Application>Microsoft Office PowerPoint</Application>
  <PresentationFormat>عرض على الشاشة (3:4)‏</PresentationFormat>
  <Paragraphs>29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324</cp:revision>
  <dcterms:created xsi:type="dcterms:W3CDTF">2021-12-07T14:30:00Z</dcterms:created>
  <dcterms:modified xsi:type="dcterms:W3CDTF">2022-08-24T09:53:02Z</dcterms:modified>
</cp:coreProperties>
</file>