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smtClean="0"/>
              <a:t>حكمة الله العلي كيف تقسو؟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1- </a:t>
            </a:r>
          </a:p>
          <a:p>
            <a:pPr algn="ctr"/>
            <a:r>
              <a:rPr lang="ar-EG" sz="7200" b="1" dirty="0" smtClean="0"/>
              <a:t>حكمةُ الله العلي كيف تقسو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حاشا </a:t>
            </a:r>
            <a:r>
              <a:rPr lang="ar-EG" sz="7200" b="1" dirty="0" smtClean="0"/>
              <a:t>كلا</a:t>
            </a:r>
            <a:br>
              <a:rPr lang="ar-EG" sz="7200" b="1" dirty="0" smtClean="0"/>
            </a:br>
            <a:r>
              <a:rPr lang="ar-EG" sz="7200" b="1" dirty="0" smtClean="0"/>
              <a:t>قلبه الصالح جدًا ألا يحنو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صاح </a:t>
            </a:r>
            <a:r>
              <a:rPr lang="ar-EG" sz="7200" b="1" dirty="0" smtClean="0"/>
              <a:t>مهلا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77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أنت لا تفهم ما يُجريه حقًا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(</a:t>
            </a:r>
            <a:r>
              <a:rPr lang="ar-EG" sz="6600" b="1" dirty="0" smtClean="0"/>
              <a:t>هو يدري)2</a:t>
            </a:r>
            <a:br>
              <a:rPr lang="ar-EG" sz="6600" b="1" dirty="0" smtClean="0"/>
            </a:br>
            <a:r>
              <a:rPr lang="ar-EG" sz="6600" b="1" dirty="0" smtClean="0"/>
              <a:t>كل ما يعمل فهو الحق صدقًا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(</a:t>
            </a:r>
            <a:r>
              <a:rPr lang="ar-EG" sz="6600" b="1" dirty="0" smtClean="0"/>
              <a:t>لستَ تَدري هُو يَدري)2</a:t>
            </a:r>
            <a:br>
              <a:rPr lang="ar-EG" sz="6600" b="1" dirty="0" smtClean="0"/>
            </a:br>
            <a:endParaRPr lang="ar-EG" sz="66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2-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هو </a:t>
            </a:r>
            <a:r>
              <a:rPr lang="ar-EG" sz="7200" b="1" dirty="0" smtClean="0"/>
              <a:t>يدري دائمًا كل الصلاح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 </a:t>
            </a:r>
            <a:r>
              <a:rPr lang="ar-EG" sz="7200" b="1" dirty="0" smtClean="0"/>
              <a:t>لنا جدًا</a:t>
            </a:r>
            <a:br>
              <a:rPr lang="ar-EG" sz="7200" b="1" dirty="0" smtClean="0"/>
            </a:br>
            <a:r>
              <a:rPr lang="ar-EG" sz="7200" b="1" dirty="0" smtClean="0"/>
              <a:t>إن أفكاره تعلو عنك صاح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 </a:t>
            </a:r>
            <a:r>
              <a:rPr lang="ar-EG" sz="7200" b="1" dirty="0" smtClean="0"/>
              <a:t>عنك جدًا</a:t>
            </a:r>
            <a:br>
              <a:rPr lang="ar-EG" sz="7200" b="1" dirty="0" smtClean="0"/>
            </a:br>
            <a:endParaRPr lang="ar-JO" sz="7200" b="1" dirty="0" smtClean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حين يُظلم الطريق لا تَراه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(</a:t>
            </a:r>
            <a:r>
              <a:rPr lang="ar-EG" sz="7200" b="1" dirty="0" smtClean="0"/>
              <a:t>لستَ وَحدك)2</a:t>
            </a:r>
            <a:br>
              <a:rPr lang="ar-EG" sz="7200" b="1" dirty="0" smtClean="0"/>
            </a:br>
            <a:r>
              <a:rPr lang="ar-EG" sz="7200" b="1" dirty="0" smtClean="0"/>
              <a:t>يهدي أقدامك في السير </a:t>
            </a:r>
            <a:r>
              <a:rPr lang="ar-EG" sz="7200" b="1" dirty="0" err="1" smtClean="0"/>
              <a:t>وراهُ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(</a:t>
            </a:r>
            <a:r>
              <a:rPr lang="ar-EG" sz="7200" b="1" dirty="0" smtClean="0"/>
              <a:t>دَعهُ قَبلك يَهدي دَربك)2</a:t>
            </a:r>
            <a:br>
              <a:rPr lang="ar-EG" sz="7200" b="1" dirty="0" smtClean="0"/>
            </a:br>
            <a:endParaRPr lang="ar-JO" sz="7200" b="1" dirty="0" smtClean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5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3-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صاحبُ </a:t>
            </a:r>
            <a:r>
              <a:rPr lang="ar-EG" sz="6600" b="1" dirty="0" smtClean="0"/>
              <a:t>العرش يُدير </a:t>
            </a:r>
            <a:r>
              <a:rPr lang="ar-EG" sz="6600" b="1" dirty="0" smtClean="0"/>
              <a:t>الكون </a:t>
            </a:r>
            <a:r>
              <a:rPr lang="ar-EG" sz="6600" b="1" dirty="0" smtClean="0"/>
              <a:t>طرًا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في </a:t>
            </a:r>
            <a:r>
              <a:rPr lang="ar-EG" sz="6600" b="1" dirty="0" err="1" smtClean="0"/>
              <a:t>عنايه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الغد يدريه بل يجريه </a:t>
            </a:r>
          </a:p>
          <a:p>
            <a:pPr algn="ctr"/>
            <a:r>
              <a:rPr lang="ar-EG" sz="6600" b="1" dirty="0" smtClean="0"/>
              <a:t>أمرًا </a:t>
            </a:r>
            <a:r>
              <a:rPr lang="ar-EG" sz="6600" b="1" dirty="0" err="1" smtClean="0"/>
              <a:t>للنهايه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JO" sz="6600" b="1" dirty="0" smtClean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49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كل شيء يعمل للخير حتمًا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(هو </a:t>
            </a:r>
            <a:r>
              <a:rPr lang="ar-EG" sz="7200" b="1" dirty="0" smtClean="0"/>
              <a:t>يُجري)2</a:t>
            </a:r>
            <a:br>
              <a:rPr lang="ar-EG" sz="7200" b="1" dirty="0" smtClean="0"/>
            </a:br>
            <a:r>
              <a:rPr lang="ar-EG" sz="7200" b="1" dirty="0" smtClean="0"/>
              <a:t>فليكن فينا الرجاء فيه دومًا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(</a:t>
            </a:r>
            <a:r>
              <a:rPr lang="ar-EG" sz="7200" b="1" dirty="0" smtClean="0"/>
              <a:t>هو يَدري كُلَّ أمر)2</a:t>
            </a:r>
            <a:br>
              <a:rPr lang="ar-EG" sz="7200" b="1" dirty="0" smtClean="0"/>
            </a:br>
            <a:endParaRPr lang="ar-JO" sz="7200" b="1" dirty="0" smtClean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4-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حين </a:t>
            </a:r>
            <a:r>
              <a:rPr lang="ar-EG" sz="7200" b="1" dirty="0" smtClean="0"/>
              <a:t>لا تفهم ما يجري صديقي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ثق </a:t>
            </a:r>
            <a:r>
              <a:rPr lang="ar-EG" sz="7200" b="1" dirty="0" smtClean="0"/>
              <a:t>وآمن</a:t>
            </a:r>
            <a:br>
              <a:rPr lang="ar-EG" sz="7200" b="1" dirty="0" smtClean="0"/>
            </a:br>
            <a:r>
              <a:rPr lang="ar-EG" sz="7200" b="1" dirty="0" smtClean="0"/>
              <a:t>حين لا تُدرك معنى للطريق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هو </a:t>
            </a:r>
            <a:r>
              <a:rPr lang="ar-EG" sz="7200" b="1" dirty="0" smtClean="0"/>
              <a:t>ضامن</a:t>
            </a:r>
            <a:br>
              <a:rPr lang="ar-EG" sz="7200" b="1" dirty="0" smtClean="0"/>
            </a:br>
            <a:endParaRPr lang="ar-JO" sz="7200" b="1" dirty="0" smtClean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28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ثق بحُب خالص بلا حدود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(</a:t>
            </a:r>
            <a:r>
              <a:rPr lang="ar-EG" sz="6600" b="1" dirty="0" smtClean="0"/>
              <a:t>في المسيح)2</a:t>
            </a:r>
            <a:br>
              <a:rPr lang="ar-EG" sz="6600" b="1" dirty="0" smtClean="0"/>
            </a:br>
            <a:r>
              <a:rPr lang="ar-EG" sz="6600" b="1" dirty="0" smtClean="0"/>
              <a:t>من فدى حتمًا سيُعطي كل جود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(</a:t>
            </a:r>
            <a:r>
              <a:rPr lang="ar-EG" sz="6600" b="1" dirty="0" smtClean="0"/>
              <a:t>ذا حبيبي يا حبيب)</a:t>
            </a:r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JO" sz="6600" b="1" dirty="0" smtClean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2101</TotalTime>
  <Words>74</Words>
  <Application>Microsoft Office PowerPoint</Application>
  <PresentationFormat>عرض على الشاشة (3:4)‏</PresentationFormat>
  <Paragraphs>31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318</cp:revision>
  <dcterms:created xsi:type="dcterms:W3CDTF">2021-12-07T14:30:00Z</dcterms:created>
  <dcterms:modified xsi:type="dcterms:W3CDTF">2022-08-16T14:31:57Z</dcterms:modified>
</cp:coreProperties>
</file>