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حتى لو كنت صغير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 err="1"/>
              <a:t>هاحكي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عن بابا وماما</a:t>
            </a:r>
          </a:p>
          <a:p>
            <a:pPr algn="ctr"/>
            <a:r>
              <a:rPr lang="ar-EG" sz="7200" b="1" dirty="0" err="1"/>
              <a:t>وإخواتي</a:t>
            </a:r>
            <a:r>
              <a:rPr lang="ar-EG" sz="7200" b="1" dirty="0"/>
              <a:t> والجيران</a:t>
            </a:r>
          </a:p>
          <a:p>
            <a:pPr algn="ctr"/>
            <a:r>
              <a:rPr lang="ar-EG" sz="7200" b="1" dirty="0" err="1"/>
              <a:t>وأحكيلك</a:t>
            </a:r>
            <a:r>
              <a:rPr lang="ar-EG" sz="7200" b="1" dirty="0"/>
              <a:t> عن أصحابي </a:t>
            </a:r>
          </a:p>
          <a:p>
            <a:pPr algn="ctr"/>
            <a:r>
              <a:rPr lang="ar-EG" sz="7200" b="1" dirty="0"/>
              <a:t>واشكر على لعبي كمان</a:t>
            </a: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 err="1"/>
              <a:t>هاحكي</a:t>
            </a:r>
            <a:r>
              <a:rPr lang="ar-EG" sz="7200" b="1" dirty="0"/>
              <a:t> على </a:t>
            </a:r>
            <a:r>
              <a:rPr lang="ar-EG" sz="7200" b="1" dirty="0" err="1"/>
              <a:t>إللي</a:t>
            </a:r>
            <a:r>
              <a:rPr lang="ar-EG" sz="7200" b="1" dirty="0"/>
              <a:t> </a:t>
            </a:r>
            <a:r>
              <a:rPr lang="ar-EG" sz="7200" b="1" dirty="0" err="1"/>
              <a:t>مضايقني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وأني </a:t>
            </a:r>
            <a:r>
              <a:rPr lang="ar-EG" sz="7200" b="1" dirty="0" err="1"/>
              <a:t>بأخاف</a:t>
            </a:r>
            <a:r>
              <a:rPr lang="ar-EG" sz="7200" b="1" dirty="0"/>
              <a:t> من الأحلام</a:t>
            </a:r>
          </a:p>
          <a:p>
            <a:pPr algn="ctr"/>
            <a:r>
              <a:rPr lang="ar-EG" sz="7200" b="1" dirty="0"/>
              <a:t>وأطلب منك تفضل جنبي </a:t>
            </a:r>
          </a:p>
          <a:p>
            <a:pPr algn="ctr"/>
            <a:r>
              <a:rPr lang="ar-EG" sz="7200" b="1" dirty="0"/>
              <a:t>وإنك تديني سلام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 err="1"/>
              <a:t>أانا</a:t>
            </a:r>
            <a:r>
              <a:rPr lang="ar-EG" sz="7200" b="1" dirty="0"/>
              <a:t> عارف إنك سامع</a:t>
            </a:r>
          </a:p>
          <a:p>
            <a:pPr algn="ctr"/>
            <a:r>
              <a:rPr lang="ar-EG" sz="7200" b="1" dirty="0"/>
              <a:t>وبتديني </a:t>
            </a:r>
            <a:r>
              <a:rPr lang="ar-EG" sz="7200" b="1" dirty="0" err="1"/>
              <a:t>الأهتمام</a:t>
            </a:r>
            <a:endParaRPr lang="ar-EG" sz="7200" b="1" dirty="0"/>
          </a:p>
          <a:p>
            <a:pPr algn="ctr"/>
            <a:r>
              <a:rPr lang="ar-EG" sz="7200" b="1" dirty="0"/>
              <a:t>وبتخلي بالك مني </a:t>
            </a:r>
          </a:p>
          <a:p>
            <a:pPr algn="ctr"/>
            <a:r>
              <a:rPr lang="ar-EG" sz="7200" b="1" dirty="0" err="1"/>
              <a:t>ومعايا</a:t>
            </a:r>
            <a:r>
              <a:rPr lang="ar-EG" sz="7200" b="1" dirty="0"/>
              <a:t> كل الأيام</a:t>
            </a: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اصليلك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109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319</cp:revision>
  <dcterms:created xsi:type="dcterms:W3CDTF">2021-12-07T14:30:00Z</dcterms:created>
  <dcterms:modified xsi:type="dcterms:W3CDTF">2024-03-30T12:24:15Z</dcterms:modified>
</cp:coreProperties>
</file>