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29" r:id="rId4"/>
    <p:sldId id="43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حبك </a:t>
            </a:r>
            <a:r>
              <a:rPr lang="ar-EG" sz="7200" b="1" dirty="0" err="1"/>
              <a:t>بيحير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حبك </a:t>
            </a:r>
            <a:r>
              <a:rPr lang="ar-EG" sz="7200" b="1" dirty="0" err="1"/>
              <a:t>بيحير</a:t>
            </a:r>
            <a:endParaRPr lang="ar-EG" sz="7200" b="1" dirty="0"/>
          </a:p>
          <a:p>
            <a:pPr algn="ctr" rtl="1"/>
            <a:r>
              <a:rPr lang="ar-EG" sz="7200" b="1" dirty="0"/>
              <a:t>جيت طفل صغير</a:t>
            </a:r>
          </a:p>
          <a:p>
            <a:pPr algn="ctr" rtl="1"/>
            <a:r>
              <a:rPr lang="ar-EG" sz="7200" b="1" dirty="0"/>
              <a:t>لأرضنـــــــــــا</a:t>
            </a:r>
            <a:br>
              <a:rPr lang="ar-EG" sz="7200" b="1" dirty="0"/>
            </a:br>
            <a:r>
              <a:rPr lang="ar-EG" sz="7200" b="1" dirty="0"/>
              <a:t>أحضان </a:t>
            </a:r>
            <a:r>
              <a:rPr lang="ar-EG" sz="7200" b="1" dirty="0" err="1"/>
              <a:t>بتشيلك</a:t>
            </a:r>
            <a:endParaRPr lang="ar-EG" sz="7200" b="1" dirty="0"/>
          </a:p>
          <a:p>
            <a:pPr algn="ctr" rtl="1"/>
            <a:r>
              <a:rPr lang="ar-EG" sz="7200" b="1" dirty="0"/>
              <a:t>وهدايا تجيلك زينا</a:t>
            </a:r>
          </a:p>
          <a:p>
            <a:pPr algn="ctr"/>
            <a:br>
              <a:rPr lang="ar-EG" sz="7200" b="1" dirty="0"/>
            </a:br>
            <a:endParaRPr lang="en-US" sz="9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5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لكن يسوع </a:t>
            </a:r>
          </a:p>
          <a:p>
            <a:pPr algn="ctr" rtl="1"/>
            <a:r>
              <a:rPr lang="ar-EG" sz="8000" b="1" dirty="0"/>
              <a:t>من غير ولا خطية</a:t>
            </a:r>
            <a:br>
              <a:rPr lang="ar-EG" sz="8000" b="1" dirty="0"/>
            </a:br>
            <a:r>
              <a:rPr lang="ar-EG" sz="8000" b="1" dirty="0"/>
              <a:t>عشت معانا</a:t>
            </a:r>
          </a:p>
          <a:p>
            <a:pPr algn="ctr" rtl="1"/>
            <a:r>
              <a:rPr lang="ar-EG" sz="8000" b="1" dirty="0"/>
              <a:t> في دنيتنا </a:t>
            </a:r>
            <a:r>
              <a:rPr lang="ar-EG" sz="8000" b="1" dirty="0" err="1"/>
              <a:t>دي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تعال نظف قلبي </a:t>
            </a:r>
          </a:p>
          <a:p>
            <a:pPr algn="ctr" rtl="1"/>
            <a:r>
              <a:rPr lang="ar-EG" sz="8000" b="1" dirty="0"/>
              <a:t>واسكــن فيــــه </a:t>
            </a:r>
            <a:br>
              <a:rPr lang="ar-EG" sz="8000" b="1" dirty="0"/>
            </a:br>
            <a:r>
              <a:rPr lang="ar-EG" sz="8000" b="1" dirty="0"/>
              <a:t>ويكون ميلادك </a:t>
            </a:r>
          </a:p>
          <a:p>
            <a:pPr algn="ctr" rtl="1"/>
            <a:r>
              <a:rPr lang="ar-EG" sz="8000" b="1" dirty="0" err="1"/>
              <a:t>يارب</a:t>
            </a:r>
            <a:r>
              <a:rPr lang="ar-EG" sz="8000" b="1" dirty="0"/>
              <a:t> فيه حبك</a:t>
            </a:r>
          </a:p>
          <a:p>
            <a:pPr algn="ctr"/>
            <a:br>
              <a:rPr lang="ar-EG" sz="8000" b="1" dirty="0"/>
            </a:br>
            <a:endParaRPr lang="en-US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2109</TotalTime>
  <Words>42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322</cp:revision>
  <dcterms:created xsi:type="dcterms:W3CDTF">2021-12-07T14:30:00Z</dcterms:created>
  <dcterms:modified xsi:type="dcterms:W3CDTF">2024-03-30T12:26:16Z</dcterms:modified>
</cp:coreProperties>
</file>