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ثبت أنظارك فيه</a:t>
            </a: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ثبت </a:t>
            </a:r>
            <a:r>
              <a:rPr lang="ar-EG" sz="7200" b="1" dirty="0" err="1" smtClean="0">
                <a:solidFill>
                  <a:srgbClr val="00582A"/>
                </a:solidFill>
              </a:rPr>
              <a:t>انظارك</a:t>
            </a:r>
            <a:r>
              <a:rPr lang="ar-EG" sz="7200" b="1" dirty="0" smtClean="0">
                <a:solidFill>
                  <a:srgbClr val="00582A"/>
                </a:solidFill>
              </a:rPr>
              <a:t> فيه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وحمولك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ارمي عليه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وفي وادي ظل الموت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ارفع </a:t>
            </a:r>
            <a:r>
              <a:rPr lang="ar-EG" sz="7200" b="1" dirty="0" smtClean="0">
                <a:solidFill>
                  <a:srgbClr val="00582A"/>
                </a:solidFill>
              </a:rPr>
              <a:t>عينك تلاقيه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ثبت </a:t>
            </a:r>
            <a:r>
              <a:rPr lang="ar-EG" sz="7200" b="1" dirty="0" err="1" smtClean="0">
                <a:solidFill>
                  <a:srgbClr val="00582A"/>
                </a:solidFill>
              </a:rPr>
              <a:t>انظارك</a:t>
            </a:r>
            <a:r>
              <a:rPr lang="ar-EG" sz="7200" b="1" dirty="0" smtClean="0">
                <a:solidFill>
                  <a:srgbClr val="00582A"/>
                </a:solidFill>
              </a:rPr>
              <a:t> فيه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وحمولك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ارمي عليه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وفي وادي ظل الموت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ارفع </a:t>
            </a:r>
            <a:r>
              <a:rPr lang="ar-EG" sz="7200" b="1" dirty="0" smtClean="0">
                <a:solidFill>
                  <a:srgbClr val="00582A"/>
                </a:solidFill>
              </a:rPr>
              <a:t>عينك تلاقيه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ان</a:t>
            </a:r>
            <a:r>
              <a:rPr lang="ar-EG" sz="7200" b="1" dirty="0" smtClean="0"/>
              <a:t> </a:t>
            </a:r>
            <a:r>
              <a:rPr lang="ar-EG" sz="7200" b="1" dirty="0" smtClean="0"/>
              <a:t>كنت سمعت نداه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ع </a:t>
            </a:r>
            <a:r>
              <a:rPr lang="ar-EG" sz="7200" b="1" dirty="0" err="1" smtClean="0"/>
              <a:t>الميه</a:t>
            </a:r>
            <a:r>
              <a:rPr lang="ar-EG" sz="7200" b="1" dirty="0" smtClean="0"/>
              <a:t> مشيت </a:t>
            </a:r>
            <a:r>
              <a:rPr lang="ar-EG" sz="7200" b="1" dirty="0" err="1" smtClean="0"/>
              <a:t>وياه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ليه تتلفت </a:t>
            </a:r>
            <a:r>
              <a:rPr lang="ar-EG" sz="7200" b="1" dirty="0" err="1" smtClean="0"/>
              <a:t>حواليك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عينك </a:t>
            </a:r>
            <a:r>
              <a:rPr lang="ar-EG" sz="7200" b="1" dirty="0" smtClean="0"/>
              <a:t>خليها عليه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ثبت </a:t>
            </a:r>
            <a:r>
              <a:rPr lang="ar-EG" sz="7200" b="1" dirty="0" err="1" smtClean="0">
                <a:solidFill>
                  <a:srgbClr val="00582A"/>
                </a:solidFill>
              </a:rPr>
              <a:t>انظارك</a:t>
            </a:r>
            <a:r>
              <a:rPr lang="ar-EG" sz="7200" b="1" dirty="0" smtClean="0">
                <a:solidFill>
                  <a:srgbClr val="00582A"/>
                </a:solidFill>
              </a:rPr>
              <a:t> فيه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وحمولك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ارمي عليه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وفي وادي ظل الموت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ارفع </a:t>
            </a:r>
            <a:r>
              <a:rPr lang="ar-EG" sz="7200" b="1" dirty="0" smtClean="0">
                <a:solidFill>
                  <a:srgbClr val="00582A"/>
                </a:solidFill>
              </a:rPr>
              <a:t>عينك تلاقيه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ان</a:t>
            </a:r>
            <a:r>
              <a:rPr lang="ar-EG" sz="7200" b="1" dirty="0" smtClean="0"/>
              <a:t> شفت بعينك نار </a:t>
            </a:r>
          </a:p>
          <a:p>
            <a:pPr algn="ctr" rtl="1"/>
            <a:r>
              <a:rPr lang="ar-EG" sz="7200" b="1" dirty="0" smtClean="0"/>
              <a:t>صدق </a:t>
            </a:r>
            <a:r>
              <a:rPr lang="ar-EG" sz="7200" b="1" dirty="0" err="1" smtClean="0"/>
              <a:t>يطفيها</a:t>
            </a:r>
            <a:r>
              <a:rPr lang="ar-EG" sz="7200" b="1" dirty="0" smtClean="0"/>
              <a:t> البار</a:t>
            </a:r>
            <a:br>
              <a:rPr lang="ar-EG" sz="7200" b="1" dirty="0" smtClean="0"/>
            </a:br>
            <a:r>
              <a:rPr lang="ar-EG" sz="7200" b="1" dirty="0" err="1" smtClean="0"/>
              <a:t>او</a:t>
            </a:r>
            <a:r>
              <a:rPr lang="ar-EG" sz="7200" b="1" dirty="0" smtClean="0"/>
              <a:t> جواها يمشيك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زي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الفتيان </a:t>
            </a:r>
            <a:r>
              <a:rPr lang="ar-EG" sz="7200" b="1" dirty="0" err="1" smtClean="0"/>
              <a:t>حواليه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ثبت </a:t>
            </a:r>
            <a:r>
              <a:rPr lang="ar-EG" sz="7200" b="1" dirty="0" err="1" smtClean="0">
                <a:solidFill>
                  <a:srgbClr val="00582A"/>
                </a:solidFill>
              </a:rPr>
              <a:t>انظارك</a:t>
            </a:r>
            <a:r>
              <a:rPr lang="ar-EG" sz="7200" b="1" dirty="0" smtClean="0">
                <a:solidFill>
                  <a:srgbClr val="00582A"/>
                </a:solidFill>
              </a:rPr>
              <a:t> فيه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وحمولك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ارمي عليه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وفي وادي ظل الموت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ارفع </a:t>
            </a:r>
            <a:r>
              <a:rPr lang="ar-EG" sz="7200" b="1" dirty="0" smtClean="0">
                <a:solidFill>
                  <a:srgbClr val="00582A"/>
                </a:solidFill>
              </a:rPr>
              <a:t>عينك تلاقيه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ان</a:t>
            </a:r>
            <a:r>
              <a:rPr lang="ar-EG" sz="7200" b="1" dirty="0" smtClean="0"/>
              <a:t> كنت في وقت اليم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حواليك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الشر عظيم</a:t>
            </a:r>
            <a:br>
              <a:rPr lang="ar-EG" sz="7200" b="1" dirty="0" smtClean="0"/>
            </a:br>
            <a:r>
              <a:rPr lang="ar-EG" sz="7200" b="1" dirty="0" err="1" smtClean="0"/>
              <a:t>ايمانك</a:t>
            </a:r>
            <a:r>
              <a:rPr lang="ar-EG" sz="7200" b="1" dirty="0" smtClean="0"/>
              <a:t> باللي </a:t>
            </a:r>
            <a:r>
              <a:rPr lang="ar-EG" sz="7200" b="1" dirty="0" err="1" smtClean="0"/>
              <a:t>فاديك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غالب </a:t>
            </a:r>
            <a:r>
              <a:rPr lang="ar-EG" sz="7200" b="1" dirty="0" smtClean="0"/>
              <a:t>لو تثبت فيه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ثبت </a:t>
            </a:r>
            <a:r>
              <a:rPr lang="ar-EG" sz="7200" b="1" dirty="0" err="1" smtClean="0">
                <a:solidFill>
                  <a:srgbClr val="00582A"/>
                </a:solidFill>
              </a:rPr>
              <a:t>انظارك</a:t>
            </a:r>
            <a:r>
              <a:rPr lang="ar-EG" sz="7200" b="1" dirty="0" smtClean="0">
                <a:solidFill>
                  <a:srgbClr val="00582A"/>
                </a:solidFill>
              </a:rPr>
              <a:t> فيه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وحمولك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ارمي عليه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وفي وادي ظل الموت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ارفع </a:t>
            </a:r>
            <a:r>
              <a:rPr lang="ar-EG" sz="7200" b="1" dirty="0" smtClean="0">
                <a:solidFill>
                  <a:srgbClr val="00582A"/>
                </a:solidFill>
              </a:rPr>
              <a:t>عينك تلاقيه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4-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انت</a:t>
            </a:r>
            <a:r>
              <a:rPr lang="ar-EG" sz="7200" b="1" dirty="0" smtClean="0"/>
              <a:t> كنت في شدة وضيق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وان </a:t>
            </a:r>
            <a:r>
              <a:rPr lang="ar-EG" sz="7200" b="1" dirty="0" smtClean="0"/>
              <a:t>فاتك اعز صديق</a:t>
            </a:r>
            <a:br>
              <a:rPr lang="ar-EG" sz="7200" b="1" dirty="0" smtClean="0"/>
            </a:br>
            <a:r>
              <a:rPr lang="ar-EG" sz="7200" b="1" dirty="0" smtClean="0"/>
              <a:t>في واحد اسمه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ماسك </a:t>
            </a:r>
            <a:r>
              <a:rPr lang="ar-EG" sz="7200" b="1" dirty="0" err="1" smtClean="0"/>
              <a:t>ايدك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بايده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85</Words>
  <Application>Microsoft Office PowerPoint</Application>
  <PresentationFormat>عرض على الشاشة (3:4)‏</PresentationFormat>
  <Paragraphs>46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2022-08-07T10:05:29Z</dcterms:modified>
</cp:coreProperties>
</file>