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03" r:id="rId3"/>
    <p:sldId id="277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0" d="100"/>
          <a:sy n="60" d="100"/>
        </p:scale>
        <p:origin x="60" y="1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effectLst/>
                <a:latin typeface="Helvetica Neue"/>
              </a:rPr>
              <a:t>أنعم عليا أبو المراحم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يفتح أبواب، فوق الأسباب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ولا فيه مخلوق يقفل له باب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ومين ده اللي قال، وفرض أحوال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مالهاش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إنـزال من عند الآب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53785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رحُّوبوت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) 2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وسَّع إلهي بالبركات،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رحُّوبوت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رحُّوبوت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)2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يفتح إلهي كوى السماوات،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رحُّوبوت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81624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6-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دي آبار إيمان، احفر سهران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زرعك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هايبان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حول الآبار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زرع الباكين، سقي الفرحين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نماه الآمين، رب الإثمـــار</a:t>
            </a:r>
          </a:p>
          <a:p>
            <a:pPr algn="ctr" rtl="1"/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01472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رحُّوبوت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) 2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وسَّع إلهي بالبركات،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رحُّوبوت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رحُّوبوت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)2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يفتح إلهي كوى السماوات،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رحُّوبوت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82225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أنعَم عليَّ أبو المراحم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بأنهار مياه وينابيع حيَّة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وآبار حفرها آباء ملاهم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روح الله برؤى سماوية</a:t>
            </a:r>
          </a:p>
          <a:p>
            <a:pPr algn="ctr" rtl="1"/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رحُّوبوت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) 2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وسَّع إلهي بالبركات،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رحُّوبوت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رحُّوبوت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)2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يفتح إلهي كوى السماوات،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رحُّوبوت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قاموا عليَّ أتباع الحيَّة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وردمولي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منها كتير آبار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قالوا ديارنا وما لكش ميه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تعطش وتموت يا تسيب الدار</a:t>
            </a:r>
          </a:p>
          <a:p>
            <a:pPr algn="ctr" rtl="1"/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55264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رحُّوبوت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) 2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وسَّع إلهي بالبركات،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رحُّوبوت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رحُّوبوت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)2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يفتح إلهي كوى السماوات،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رحُّوبوت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580021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شددني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ربي قمت وبيدي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وعد وآلات ونبشت بير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وقف عدوي وقال دي ملكي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رحت لبير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تاني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وناديت: "يا قدير"</a:t>
            </a:r>
          </a:p>
          <a:p>
            <a:pPr algn="ctr" rtl="1"/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11253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رحُّوبوت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) 2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وسَّع إلهي بالبركات،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رحُّوبوت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رحُّوبوت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)2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يفتح إلهي كوى السماوات،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رحُّوبوت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923224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وف كل بير أنبش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آلاقي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مخاصمات ونزاعــــات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بعدت ف يأسي رجعني ربي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قاللي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احفر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تاني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وهأصنع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آيات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95388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رحُّوبوت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) 2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وسَّع إلهي بالبركات،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رحُّوبوت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رحُّوبوت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)2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يفتح إلهي كوى السماوات،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رحُّوبوت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569238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3199</TotalTime>
  <Words>274</Words>
  <Application>Microsoft Office PowerPoint</Application>
  <PresentationFormat>عرض على الشاشة (4:3)</PresentationFormat>
  <Paragraphs>70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240</cp:revision>
  <dcterms:created xsi:type="dcterms:W3CDTF">2021-12-07T14:30:00Z</dcterms:created>
  <dcterms:modified xsi:type="dcterms:W3CDTF">2024-02-26T09:35:28Z</dcterms:modified>
</cp:coreProperties>
</file>