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انظروا الطفلَ الوديع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انظروا الطفلَ الوديع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داخلَ المهدِ الوضيع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ها جَمالُهُ البَديعْ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بَارعٌ فَاقَ الجميع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كم بريءٌ ذا الرَّضيع</a:t>
            </a:r>
          </a:p>
          <a:p>
            <a:pPr algn="ctr" rtl="1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انظروا شاباً يَجُول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خَيرُهُ لا لنْ يَزول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حامِلاً بُشرى القُبُولْ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آسِراً كُلَّ العُقُولْ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إنَّهُ ذاكَ الرَّضيعْ</a:t>
            </a:r>
          </a:p>
          <a:p>
            <a:pPr algn="ctr" rtl="1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409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6674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انظروا المَصلوبَ ذاكْ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هادِئاً مِثلَ المــــــلاك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قابِلاً بلا حِراك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حُكمَ مَوتِنا هُناكْ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إنَّهُ ذاكَ الرَّضيع</a:t>
            </a:r>
          </a:p>
          <a:p>
            <a:pPr algn="ctr" rtl="1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4549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انظروا حُبَّاً نَمَا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كِياني وَسَمَا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وسَلاماً قَدْ هَمَى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مِثلَ غَيثٍ في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السَّما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نَبعُهُ ذَاكَ الرَّضِيعْ</a:t>
            </a:r>
          </a:p>
          <a:p>
            <a:pPr algn="ctr" rtl="1"/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1059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</TotalTime>
  <Words>87</Words>
  <Application>Microsoft Office PowerPoint</Application>
  <PresentationFormat>عرض على الشاشة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240</cp:revision>
  <dcterms:created xsi:type="dcterms:W3CDTF">2021-12-07T14:30:00Z</dcterms:created>
  <dcterms:modified xsi:type="dcterms:W3CDTF">2024-03-30T12:27:51Z</dcterms:modified>
</cp:coreProperties>
</file>