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4" r:id="rId3"/>
    <p:sldId id="277" r:id="rId4"/>
    <p:sldId id="423" r:id="rId5"/>
    <p:sldId id="431" r:id="rId6"/>
    <p:sldId id="427" r:id="rId7"/>
    <p:sldId id="435" r:id="rId8"/>
    <p:sldId id="432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1" d="100"/>
          <a:sy n="61" d="100"/>
        </p:scale>
        <p:origin x="68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  <a:endParaRPr lang="en-US" sz="8000" b="1" dirty="0"/>
          </a:p>
          <a:p>
            <a:pPr algn="ctr"/>
            <a:r>
              <a:rPr lang="ar-EG" sz="8000" b="1" dirty="0"/>
              <a:t> انتـظـرك تتجـدد في القوة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أنتظرك تتجدد فيَّ القوة</a:t>
            </a:r>
          </a:p>
          <a:p>
            <a:pPr algn="ctr" rtl="1"/>
            <a:r>
              <a:rPr lang="ar-EG" sz="7200" b="1" dirty="0"/>
              <a:t>تبان </a:t>
            </a:r>
            <a:r>
              <a:rPr lang="ar-EG" sz="7200" b="1" dirty="0" err="1"/>
              <a:t>فى</a:t>
            </a:r>
            <a:r>
              <a:rPr lang="ar-EG" sz="7200" b="1" dirty="0"/>
              <a:t> حياتي</a:t>
            </a:r>
          </a:p>
          <a:p>
            <a:pPr algn="ctr" rtl="1"/>
            <a:r>
              <a:rPr lang="ar-EG" sz="7200" b="1" dirty="0"/>
              <a:t>أنتظرك أرفع </a:t>
            </a:r>
            <a:r>
              <a:rPr lang="ar-EG" sz="7200" b="1" dirty="0" err="1"/>
              <a:t>جناحاتي</a:t>
            </a:r>
            <a:endParaRPr lang="ar-EG" sz="7200" b="1" dirty="0"/>
          </a:p>
          <a:p>
            <a:pPr algn="ctr" rtl="1"/>
            <a:r>
              <a:rPr lang="ar-EG" sz="7200" b="1" dirty="0"/>
              <a:t>كَ نسر في </a:t>
            </a:r>
            <a:r>
              <a:rPr lang="ar-EG" sz="7200" b="1" dirty="0" err="1"/>
              <a:t>مرتفعاتي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أنتظرك أجرى وما أتعبش</a:t>
            </a:r>
          </a:p>
          <a:p>
            <a:pPr algn="ctr"/>
            <a:r>
              <a:rPr lang="ar-EG" sz="6600" b="1" dirty="0"/>
              <a:t>وراك تثبت خطواتي</a:t>
            </a:r>
          </a:p>
          <a:p>
            <a:pPr algn="ctr"/>
            <a:r>
              <a:rPr lang="ar-EG" sz="6600" b="1" dirty="0"/>
              <a:t>أنتظرك أمشي وما أعياش</a:t>
            </a:r>
          </a:p>
          <a:p>
            <a:pPr algn="ctr"/>
            <a:r>
              <a:rPr lang="ar-EG" sz="6600" b="1" dirty="0"/>
              <a:t>ولا أخاف قدام صعوباتي</a:t>
            </a:r>
            <a:endParaRPr lang="en-US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وإن غابت شمسي وجاء ليلي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شمسك جوه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قلبي دليلي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ساهر صابر ليك مستني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وكلِّي أمل تشرق </a:t>
            </a:r>
            <a:r>
              <a:rPr lang="ar-EG" sz="7200" b="1" dirty="0" err="1">
                <a:solidFill>
                  <a:srgbClr val="003300"/>
                </a:solidFill>
              </a:rPr>
              <a:t>وتجيني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38200" y="0"/>
            <a:ext cx="107442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منتظرك ولأنك جوه في مركبي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أنا في أمان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منتظرك والوعد أهو صالب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طولي مع الإيمان</a:t>
            </a:r>
            <a:endParaRPr lang="en-US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منتظرك واصبر ع المر </a:t>
            </a:r>
          </a:p>
          <a:p>
            <a:pPr algn="ctr"/>
            <a:r>
              <a:rPr lang="ar-EG" sz="7200" b="1" dirty="0"/>
              <a:t>يمر مهما ان كان</a:t>
            </a:r>
          </a:p>
          <a:p>
            <a:pPr algn="ctr"/>
            <a:r>
              <a:rPr lang="ar-EG" sz="7200" b="1" dirty="0"/>
              <a:t>منتظرك واصرخ لك </a:t>
            </a:r>
          </a:p>
          <a:p>
            <a:pPr algn="ctr"/>
            <a:r>
              <a:rPr lang="ar-EG" sz="7200" b="1" dirty="0"/>
              <a:t>اسند عبدك انا انسان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وإن غابت شمسي وجاء ليلي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شمسك جوه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قلبي دليلي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ساهر صابر ليك مستني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وكلِّي أمل تشرق </a:t>
            </a:r>
            <a:r>
              <a:rPr lang="ar-EG" sz="7200" b="1" dirty="0" err="1">
                <a:solidFill>
                  <a:srgbClr val="003300"/>
                </a:solidFill>
              </a:rPr>
              <a:t>وتجيني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7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752600"/>
            <a:ext cx="9144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16600" b="1">
                <a:solidFill>
                  <a:srgbClr val="003300"/>
                </a:solidFill>
              </a:rPr>
              <a:t> أنتـظـرك</a:t>
            </a:r>
            <a:endParaRPr lang="en-US" sz="1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108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294</cp:revision>
  <dcterms:created xsi:type="dcterms:W3CDTF">2021-12-07T14:30:00Z</dcterms:created>
  <dcterms:modified xsi:type="dcterms:W3CDTF">2024-02-24T09:36:28Z</dcterms:modified>
</cp:coreProperties>
</file>