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5" r:id="rId3"/>
    <p:sldId id="409" r:id="rId4"/>
    <p:sldId id="406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9"/>
            <p14:sldId id="406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إنت</a:t>
            </a:r>
            <a:r>
              <a:rPr lang="ar-EG" sz="8000" b="1" dirty="0"/>
              <a:t> أغلى ما في حياتي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  <a:endParaRPr lang="ar-EG" sz="7200" b="1" dirty="0"/>
          </a:p>
          <a:p>
            <a:pPr algn="ctr"/>
            <a:r>
              <a:rPr lang="ar-EG" sz="7200" b="1" dirty="0"/>
              <a:t>(اللي جَاي </a:t>
            </a:r>
            <a:r>
              <a:rPr lang="ar-EG" sz="7200" b="1" dirty="0" err="1"/>
              <a:t>مايهِمِّنيش</a:t>
            </a:r>
            <a:br>
              <a:rPr lang="ar-EG" sz="7200" b="1" dirty="0"/>
            </a:br>
            <a:r>
              <a:rPr lang="ar-EG" sz="7200" b="1" dirty="0"/>
              <a:t>لِيه أخاف </a:t>
            </a:r>
            <a:r>
              <a:rPr lang="ar-EG" sz="7200" b="1" dirty="0" err="1"/>
              <a:t>وِإنتَ</a:t>
            </a:r>
            <a:r>
              <a:rPr lang="ar-EG" sz="7200" b="1" dirty="0"/>
              <a:t> </a:t>
            </a:r>
            <a:r>
              <a:rPr lang="ar-EG" sz="7200" b="1" dirty="0" err="1"/>
              <a:t>مَعَايَــا</a:t>
            </a:r>
            <a:br>
              <a:rPr lang="ar-EG" sz="7200" b="1" dirty="0"/>
            </a:br>
            <a:r>
              <a:rPr lang="ar-EG" sz="7200" b="1" dirty="0"/>
              <a:t>اِنتِظار القلب إنَّــــــــــك</a:t>
            </a:r>
          </a:p>
          <a:p>
            <a:pPr algn="ctr"/>
            <a:r>
              <a:rPr lang="ar-EG" sz="7200" b="1" dirty="0" err="1"/>
              <a:t>تِيجي</a:t>
            </a:r>
            <a:r>
              <a:rPr lang="ar-EG" sz="7200" b="1" dirty="0"/>
              <a:t> </a:t>
            </a:r>
            <a:r>
              <a:rPr lang="ar-EG" sz="7200" b="1" dirty="0" err="1"/>
              <a:t>تاخُدني</a:t>
            </a:r>
            <a:r>
              <a:rPr lang="ar-EG" sz="7200" b="1" dirty="0"/>
              <a:t> </a:t>
            </a:r>
            <a:r>
              <a:rPr lang="ar-EG" sz="7200" b="1" dirty="0" err="1"/>
              <a:t>لِسَمَايَا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66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أغلى </a:t>
            </a:r>
            <a:r>
              <a:rPr lang="ar-EG" sz="7200" b="1" dirty="0" err="1">
                <a:solidFill>
                  <a:srgbClr val="00582A"/>
                </a:solidFill>
              </a:rPr>
              <a:t>مافي</a:t>
            </a:r>
            <a:r>
              <a:rPr lang="ar-EG" sz="7200" b="1" dirty="0">
                <a:solidFill>
                  <a:srgbClr val="00582A"/>
                </a:solidFill>
              </a:rPr>
              <a:t> حَيَاتي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اللي فات مِنها وباقــي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نـــور العُمــــر كُلُّه  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لُقيَـــاك اِشتِيَــــاقي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لَمَّا قُلت أعِيش لِذاتي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جيت عَشَان تِفدِي حَيَاتي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في الصَّليب قَدِّمت ذاتَك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مُتّ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عَشَان أعِيش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2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أغلى </a:t>
            </a:r>
            <a:r>
              <a:rPr lang="ar-EG" sz="7200" b="1" dirty="0" err="1">
                <a:solidFill>
                  <a:srgbClr val="00582A"/>
                </a:solidFill>
              </a:rPr>
              <a:t>مافي</a:t>
            </a:r>
            <a:r>
              <a:rPr lang="ar-EG" sz="7200" b="1" dirty="0">
                <a:solidFill>
                  <a:srgbClr val="00582A"/>
                </a:solidFill>
              </a:rPr>
              <a:t> حَيَاتي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اللي فات مِنها وباقــي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نـــور العُمــــر كُلُّه  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لُقيَـــاك اِشتِيَــــاقي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لَمَّا قُلت أعِيش لِذاتي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جيت عَشَان تِفدِي حَيَاتي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في الصَّليب قَدِّمت ذاتَك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مُتّ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عَشَان أعِيش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  <a:endParaRPr lang="ar-EG" sz="7200" b="1" dirty="0"/>
          </a:p>
          <a:p>
            <a:pPr algn="ctr"/>
            <a:r>
              <a:rPr lang="ar-EG" sz="7200" b="1" dirty="0"/>
              <a:t>(نفسي كانِت </a:t>
            </a:r>
            <a:r>
              <a:rPr lang="ar-EG" sz="7200" b="1" dirty="0" err="1"/>
              <a:t>ماتسَاويش</a:t>
            </a:r>
            <a:endParaRPr lang="ar-EG" sz="7200" b="1" dirty="0"/>
          </a:p>
          <a:p>
            <a:pPr algn="ctr"/>
            <a:r>
              <a:rPr lang="ar-EG" sz="7200" b="1" dirty="0"/>
              <a:t>إلا مُوت أجر الخَطِيَّة</a:t>
            </a:r>
            <a:br>
              <a:rPr lang="ar-EG" sz="7200" b="1" dirty="0"/>
            </a:br>
            <a:r>
              <a:rPr lang="ar-EG" sz="7200" b="1" dirty="0"/>
              <a:t>إنَّما نفســــي في عِينِيك</a:t>
            </a:r>
          </a:p>
          <a:p>
            <a:pPr algn="ctr"/>
            <a:r>
              <a:rPr lang="ar-EG" sz="7200" b="1" dirty="0"/>
              <a:t>كان تَمَنها مُوت فادِيَّ)2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أغلى </a:t>
            </a:r>
            <a:r>
              <a:rPr lang="ar-EG" sz="7200" b="1" dirty="0" err="1">
                <a:solidFill>
                  <a:srgbClr val="00582A"/>
                </a:solidFill>
              </a:rPr>
              <a:t>مافي</a:t>
            </a:r>
            <a:r>
              <a:rPr lang="ar-EG" sz="7200" b="1" dirty="0">
                <a:solidFill>
                  <a:srgbClr val="00582A"/>
                </a:solidFill>
              </a:rPr>
              <a:t> حَيَاتي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اللي فات مِنها وباقــي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نـــور العُمــــر كُلُّه  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لُقيَـــاك اِشتِيَــــاقي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لَمَّا قُلت أعِيش لِذاتي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جيت عَشَان تِفدِي حَيَاتي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في الصَّليب قَدِّمت ذاتَك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مُتّ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عَشَان أعِيش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4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  <a:endParaRPr lang="ar-EG" sz="7200" b="1" dirty="0"/>
          </a:p>
          <a:p>
            <a:pPr algn="ctr"/>
            <a:r>
              <a:rPr lang="ar-EG" sz="7200" b="1" dirty="0"/>
              <a:t>(دي مَحَبَّة </a:t>
            </a:r>
            <a:r>
              <a:rPr lang="ar-EG" sz="7200" b="1" dirty="0" err="1"/>
              <a:t>ماتِنتِهيش</a:t>
            </a:r>
            <a:r>
              <a:rPr lang="ar-EG" sz="7200" b="1" dirty="0"/>
              <a:t>  </a:t>
            </a:r>
          </a:p>
          <a:p>
            <a:pPr algn="ctr"/>
            <a:r>
              <a:rPr lang="ar-EG" sz="7200" b="1" dirty="0"/>
              <a:t>مالها في الدُّنيَا نَظير</a:t>
            </a:r>
            <a:br>
              <a:rPr lang="ar-EG" sz="7200" b="1" dirty="0"/>
            </a:br>
            <a:r>
              <a:rPr lang="ar-EG" sz="7200" b="1" dirty="0"/>
              <a:t>إن بَار مِن أجل خَاطِي   </a:t>
            </a:r>
          </a:p>
          <a:p>
            <a:pPr algn="ctr"/>
            <a:r>
              <a:rPr lang="ar-EG" sz="7200" b="1" dirty="0"/>
              <a:t>يدفع الدِّين الخَطيرَ)2</a:t>
            </a:r>
            <a:br>
              <a:rPr lang="ar-EG" sz="7200" b="1" dirty="0"/>
            </a:br>
            <a:endParaRPr lang="ar-EG" sz="9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2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أغلى </a:t>
            </a:r>
            <a:r>
              <a:rPr lang="ar-EG" sz="7200" b="1" dirty="0" err="1">
                <a:solidFill>
                  <a:srgbClr val="00582A"/>
                </a:solidFill>
              </a:rPr>
              <a:t>مافي</a:t>
            </a:r>
            <a:r>
              <a:rPr lang="ar-EG" sz="7200" b="1" dirty="0">
                <a:solidFill>
                  <a:srgbClr val="00582A"/>
                </a:solidFill>
              </a:rPr>
              <a:t> حَيَاتي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اللي فات مِنها وباقــي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نـــور العُمــــر كُلُّه  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لُقيَـــاك اِشتِيَــــاقي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7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لَمَّا قُلت أعِيش لِذاتي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جيت عَشَان تِفدِي حَيَاتي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في الصَّليب قَدِّمت ذاتَك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مُتّ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عَشَان أعِيش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6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216</Words>
  <Application>Microsoft Office PowerPoint</Application>
  <PresentationFormat>عرض على الشاشة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2024-08-01T08:16:27Z</dcterms:modified>
</cp:coreProperties>
</file>