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405" r:id="rId3"/>
    <p:sldId id="409" r:id="rId4"/>
    <p:sldId id="406" r:id="rId5"/>
    <p:sldId id="410" r:id="rId6"/>
    <p:sldId id="411" r:id="rId7"/>
    <p:sldId id="412" r:id="rId8"/>
    <p:sldId id="413" r:id="rId9"/>
    <p:sldId id="414" r:id="rId10"/>
    <p:sldId id="415" r:id="rId11"/>
    <p:sldId id="416" r:id="rId12"/>
    <p:sldId id="417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 </a:t>
            </a:r>
          </a:p>
          <a:p>
            <a:pPr algn="ctr"/>
            <a:r>
              <a:rPr lang="ar-EG" sz="8000" b="1" dirty="0" err="1" smtClean="0"/>
              <a:t>انت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اغلى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مافى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حياتى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770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/>
              <a:t>3-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(اللي </a:t>
            </a:r>
            <a:r>
              <a:rPr lang="ar-EG" sz="8000" b="1" dirty="0" err="1" smtClean="0"/>
              <a:t>جاي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مايهمنيش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ليه </a:t>
            </a:r>
            <a:r>
              <a:rPr lang="ar-EG" sz="8000" b="1" dirty="0" err="1" smtClean="0"/>
              <a:t>اخاف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وانت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معايا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انتظار القلب إنك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تيجي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تاخدني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لسمايا</a:t>
            </a:r>
            <a:r>
              <a:rPr lang="ar-EG" sz="8000" b="1" dirty="0" smtClean="0"/>
              <a:t>)2</a:t>
            </a:r>
            <a:br>
              <a:rPr lang="ar-EG" sz="8000" b="1" dirty="0" smtClean="0"/>
            </a:br>
            <a:endParaRPr lang="ar-EG" sz="11500" b="1" dirty="0" smtClean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00114"/>
            <a:ext cx="9982199" cy="9248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>القرار </a:t>
            </a:r>
            <a:r>
              <a:rPr lang="ar-EG" sz="6600" b="1" dirty="0" smtClean="0">
                <a:solidFill>
                  <a:srgbClr val="00582A"/>
                </a:solidFill>
              </a:rPr>
              <a:t>: </a:t>
            </a: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إنت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أغلى ما </a:t>
            </a:r>
            <a:r>
              <a:rPr lang="ar-EG" sz="8000" b="1" dirty="0" err="1" smtClean="0">
                <a:solidFill>
                  <a:srgbClr val="00582A"/>
                </a:solidFill>
              </a:rPr>
              <a:t>فى</a:t>
            </a:r>
            <a:r>
              <a:rPr lang="ar-EG" sz="8000" b="1" dirty="0" smtClean="0">
                <a:solidFill>
                  <a:srgbClr val="00582A"/>
                </a:solidFill>
              </a:rPr>
              <a:t> حياتي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اللي </a:t>
            </a:r>
            <a:r>
              <a:rPr lang="ar-EG" sz="8000" b="1" dirty="0" smtClean="0">
                <a:solidFill>
                  <a:srgbClr val="00582A"/>
                </a:solidFill>
              </a:rPr>
              <a:t>فات منها وباقي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إنت</a:t>
            </a:r>
            <a:r>
              <a:rPr lang="ar-EG" sz="8000" b="1" dirty="0" smtClean="0">
                <a:solidFill>
                  <a:srgbClr val="00582A"/>
                </a:solidFill>
              </a:rPr>
              <a:t> نور العمر كله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ياللي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رؤياك</a:t>
            </a:r>
            <a:r>
              <a:rPr lang="ar-EG" sz="8000" b="1" dirty="0" smtClean="0">
                <a:solidFill>
                  <a:srgbClr val="00582A"/>
                </a:solidFill>
              </a:rPr>
              <a:t> اشتياقي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115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لما قلت </a:t>
            </a:r>
            <a:r>
              <a:rPr lang="ar-EG" sz="8000" b="1" dirty="0" err="1" smtClean="0">
                <a:solidFill>
                  <a:srgbClr val="00582A"/>
                </a:solidFill>
              </a:rPr>
              <a:t>هاعيش</a:t>
            </a:r>
            <a:r>
              <a:rPr lang="ar-EG" sz="8000" b="1" dirty="0" smtClean="0">
                <a:solidFill>
                  <a:srgbClr val="00582A"/>
                </a:solidFill>
              </a:rPr>
              <a:t> لذاتي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جيت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عشان تفدي حياتي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ف الصليب قدمت ذاتك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مت </a:t>
            </a:r>
            <a:r>
              <a:rPr lang="ar-EG" sz="8000" b="1" dirty="0" err="1" smtClean="0">
                <a:solidFill>
                  <a:srgbClr val="00582A"/>
                </a:solidFill>
              </a:rPr>
              <a:t>إنت</a:t>
            </a:r>
            <a:r>
              <a:rPr lang="ar-EG" sz="8000" b="1" dirty="0" smtClean="0">
                <a:solidFill>
                  <a:srgbClr val="00582A"/>
                </a:solidFill>
              </a:rPr>
              <a:t> عشان </a:t>
            </a:r>
            <a:r>
              <a:rPr lang="ar-EG" sz="8000" b="1" dirty="0" err="1" smtClean="0">
                <a:solidFill>
                  <a:srgbClr val="00582A"/>
                </a:solidFill>
              </a:rPr>
              <a:t>اعيش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115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00114"/>
            <a:ext cx="9982199" cy="9248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>القرار </a:t>
            </a:r>
            <a:r>
              <a:rPr lang="ar-EG" sz="6600" b="1" dirty="0" smtClean="0">
                <a:solidFill>
                  <a:srgbClr val="00582A"/>
                </a:solidFill>
              </a:rPr>
              <a:t>: </a:t>
            </a: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إنت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أغلى ما </a:t>
            </a:r>
            <a:r>
              <a:rPr lang="ar-EG" sz="8000" b="1" dirty="0" err="1" smtClean="0">
                <a:solidFill>
                  <a:srgbClr val="00582A"/>
                </a:solidFill>
              </a:rPr>
              <a:t>فى</a:t>
            </a:r>
            <a:r>
              <a:rPr lang="ar-EG" sz="8000" b="1" dirty="0" smtClean="0">
                <a:solidFill>
                  <a:srgbClr val="00582A"/>
                </a:solidFill>
              </a:rPr>
              <a:t> حياتي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اللي </a:t>
            </a:r>
            <a:r>
              <a:rPr lang="ar-EG" sz="8000" b="1" dirty="0" smtClean="0">
                <a:solidFill>
                  <a:srgbClr val="00582A"/>
                </a:solidFill>
              </a:rPr>
              <a:t>فات منها وباقي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إنت</a:t>
            </a:r>
            <a:r>
              <a:rPr lang="ar-EG" sz="8000" b="1" dirty="0" smtClean="0">
                <a:solidFill>
                  <a:srgbClr val="00582A"/>
                </a:solidFill>
              </a:rPr>
              <a:t> نور العمر كله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ياللي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رؤياك</a:t>
            </a:r>
            <a:r>
              <a:rPr lang="ar-EG" sz="8000" b="1" dirty="0" smtClean="0">
                <a:solidFill>
                  <a:srgbClr val="00582A"/>
                </a:solidFill>
              </a:rPr>
              <a:t> اشتياقي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115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لما قلت </a:t>
            </a:r>
            <a:r>
              <a:rPr lang="ar-EG" sz="8000" b="1" dirty="0" err="1" smtClean="0">
                <a:solidFill>
                  <a:srgbClr val="00582A"/>
                </a:solidFill>
              </a:rPr>
              <a:t>هاعيش</a:t>
            </a:r>
            <a:r>
              <a:rPr lang="ar-EG" sz="8000" b="1" dirty="0" smtClean="0">
                <a:solidFill>
                  <a:srgbClr val="00582A"/>
                </a:solidFill>
              </a:rPr>
              <a:t> لذاتي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جيت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عشان تفدي حياتي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ف الصليب قدمت ذاتك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مت </a:t>
            </a:r>
            <a:r>
              <a:rPr lang="ar-EG" sz="8000" b="1" dirty="0" err="1" smtClean="0">
                <a:solidFill>
                  <a:srgbClr val="00582A"/>
                </a:solidFill>
              </a:rPr>
              <a:t>إنت</a:t>
            </a:r>
            <a:r>
              <a:rPr lang="ar-EG" sz="8000" b="1" dirty="0" smtClean="0">
                <a:solidFill>
                  <a:srgbClr val="00582A"/>
                </a:solidFill>
              </a:rPr>
              <a:t> عشان </a:t>
            </a:r>
            <a:r>
              <a:rPr lang="ar-EG" sz="8000" b="1" dirty="0" err="1" smtClean="0">
                <a:solidFill>
                  <a:srgbClr val="00582A"/>
                </a:solidFill>
              </a:rPr>
              <a:t>اعيش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115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770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/>
              <a:t>1-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smtClean="0"/>
              <a:t>نفسي كانت </a:t>
            </a:r>
            <a:r>
              <a:rPr lang="ar-EG" sz="8000" b="1" dirty="0" err="1" smtClean="0"/>
              <a:t>ماتساويش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إلا </a:t>
            </a:r>
            <a:r>
              <a:rPr lang="ar-EG" sz="8000" b="1" dirty="0" smtClean="0"/>
              <a:t>موت أجر الخطية</a:t>
            </a:r>
            <a:br>
              <a:rPr lang="ar-EG" sz="8000" b="1" dirty="0" smtClean="0"/>
            </a:br>
            <a:r>
              <a:rPr lang="ar-EG" sz="8000" b="1" dirty="0" smtClean="0"/>
              <a:t>إنما نفسي </a:t>
            </a:r>
            <a:r>
              <a:rPr lang="ar-EG" sz="8000" b="1" dirty="0" err="1" smtClean="0"/>
              <a:t>ف</a:t>
            </a:r>
            <a:r>
              <a:rPr lang="ar-EG" sz="8000" b="1" dirty="0" smtClean="0"/>
              <a:t> عينيك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كان </a:t>
            </a:r>
            <a:r>
              <a:rPr lang="ar-EG" sz="8000" b="1" dirty="0" smtClean="0"/>
              <a:t>تمنها موت فادي)2</a:t>
            </a:r>
            <a:br>
              <a:rPr lang="ar-EG" sz="8000" b="1" dirty="0" smtClean="0"/>
            </a:br>
            <a:endParaRPr lang="ar-EG" sz="11500" b="1" dirty="0" smtClean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00114"/>
            <a:ext cx="9982199" cy="9248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>القرار </a:t>
            </a:r>
            <a:r>
              <a:rPr lang="ar-EG" sz="6600" b="1" dirty="0" smtClean="0">
                <a:solidFill>
                  <a:srgbClr val="00582A"/>
                </a:solidFill>
              </a:rPr>
              <a:t>: </a:t>
            </a: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إنت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أغلى ما </a:t>
            </a:r>
            <a:r>
              <a:rPr lang="ar-EG" sz="8000" b="1" dirty="0" err="1" smtClean="0">
                <a:solidFill>
                  <a:srgbClr val="00582A"/>
                </a:solidFill>
              </a:rPr>
              <a:t>فى</a:t>
            </a:r>
            <a:r>
              <a:rPr lang="ar-EG" sz="8000" b="1" dirty="0" smtClean="0">
                <a:solidFill>
                  <a:srgbClr val="00582A"/>
                </a:solidFill>
              </a:rPr>
              <a:t> حياتي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اللي </a:t>
            </a:r>
            <a:r>
              <a:rPr lang="ar-EG" sz="8000" b="1" dirty="0" smtClean="0">
                <a:solidFill>
                  <a:srgbClr val="00582A"/>
                </a:solidFill>
              </a:rPr>
              <a:t>فات منها وباقي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إنت</a:t>
            </a:r>
            <a:r>
              <a:rPr lang="ar-EG" sz="8000" b="1" dirty="0" smtClean="0">
                <a:solidFill>
                  <a:srgbClr val="00582A"/>
                </a:solidFill>
              </a:rPr>
              <a:t> نور العمر كله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ياللي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رؤياك</a:t>
            </a:r>
            <a:r>
              <a:rPr lang="ar-EG" sz="8000" b="1" dirty="0" smtClean="0">
                <a:solidFill>
                  <a:srgbClr val="00582A"/>
                </a:solidFill>
              </a:rPr>
              <a:t> اشتياقي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115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لما قلت </a:t>
            </a:r>
            <a:r>
              <a:rPr lang="ar-EG" sz="8000" b="1" dirty="0" err="1" smtClean="0">
                <a:solidFill>
                  <a:srgbClr val="00582A"/>
                </a:solidFill>
              </a:rPr>
              <a:t>هاعيش</a:t>
            </a:r>
            <a:r>
              <a:rPr lang="ar-EG" sz="8000" b="1" dirty="0" smtClean="0">
                <a:solidFill>
                  <a:srgbClr val="00582A"/>
                </a:solidFill>
              </a:rPr>
              <a:t> لذاتي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جيت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عشان تفدي حياتي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ف الصليب قدمت ذاتك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مت </a:t>
            </a:r>
            <a:r>
              <a:rPr lang="ar-EG" sz="8000" b="1" dirty="0" err="1" smtClean="0">
                <a:solidFill>
                  <a:srgbClr val="00582A"/>
                </a:solidFill>
              </a:rPr>
              <a:t>إنت</a:t>
            </a:r>
            <a:r>
              <a:rPr lang="ar-EG" sz="8000" b="1" dirty="0" smtClean="0">
                <a:solidFill>
                  <a:srgbClr val="00582A"/>
                </a:solidFill>
              </a:rPr>
              <a:t> عشان </a:t>
            </a:r>
            <a:r>
              <a:rPr lang="ar-EG" sz="8000" b="1" dirty="0" err="1" smtClean="0">
                <a:solidFill>
                  <a:srgbClr val="00582A"/>
                </a:solidFill>
              </a:rPr>
              <a:t>اعيش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115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70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/>
              <a:t>2-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دي</a:t>
            </a:r>
            <a:r>
              <a:rPr lang="ar-EG" sz="8000" b="1" dirty="0" smtClean="0"/>
              <a:t> محبة </a:t>
            </a:r>
            <a:r>
              <a:rPr lang="ar-EG" sz="8000" b="1" dirty="0" err="1" smtClean="0"/>
              <a:t>ماتنتهيش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مالها </a:t>
            </a:r>
            <a:r>
              <a:rPr lang="ar-EG" sz="8000" b="1" dirty="0" err="1" smtClean="0"/>
              <a:t>ف</a:t>
            </a:r>
            <a:r>
              <a:rPr lang="ar-EG" sz="8000" b="1" dirty="0" smtClean="0"/>
              <a:t> الدنيا نظير</a:t>
            </a:r>
            <a:br>
              <a:rPr lang="ar-EG" sz="8000" b="1" dirty="0" smtClean="0"/>
            </a:br>
            <a:r>
              <a:rPr lang="ar-EG" sz="8000" b="1" dirty="0" smtClean="0"/>
              <a:t>إن بار من أجل </a:t>
            </a:r>
            <a:r>
              <a:rPr lang="ar-EG" sz="8000" b="1" dirty="0" err="1" smtClean="0"/>
              <a:t>خاطي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يدفع </a:t>
            </a:r>
            <a:r>
              <a:rPr lang="ar-EG" sz="8000" b="1" dirty="0" smtClean="0"/>
              <a:t>الدين الخطير)2</a:t>
            </a:r>
            <a:br>
              <a:rPr lang="ar-EG" sz="8000" b="1" dirty="0" smtClean="0"/>
            </a:br>
            <a:endParaRPr lang="ar-EG" sz="11500" b="1" dirty="0" smtClean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00114"/>
            <a:ext cx="9982199" cy="9248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>القرار </a:t>
            </a:r>
            <a:r>
              <a:rPr lang="ar-EG" sz="6600" b="1" dirty="0" smtClean="0">
                <a:solidFill>
                  <a:srgbClr val="00582A"/>
                </a:solidFill>
              </a:rPr>
              <a:t>: </a:t>
            </a: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إنت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أغلى ما </a:t>
            </a:r>
            <a:r>
              <a:rPr lang="ar-EG" sz="8000" b="1" dirty="0" err="1" smtClean="0">
                <a:solidFill>
                  <a:srgbClr val="00582A"/>
                </a:solidFill>
              </a:rPr>
              <a:t>فى</a:t>
            </a:r>
            <a:r>
              <a:rPr lang="ar-EG" sz="8000" b="1" dirty="0" smtClean="0">
                <a:solidFill>
                  <a:srgbClr val="00582A"/>
                </a:solidFill>
              </a:rPr>
              <a:t> حياتي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اللي </a:t>
            </a:r>
            <a:r>
              <a:rPr lang="ar-EG" sz="8000" b="1" dirty="0" smtClean="0">
                <a:solidFill>
                  <a:srgbClr val="00582A"/>
                </a:solidFill>
              </a:rPr>
              <a:t>فات منها وباقي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إنت</a:t>
            </a:r>
            <a:r>
              <a:rPr lang="ar-EG" sz="8000" b="1" dirty="0" smtClean="0">
                <a:solidFill>
                  <a:srgbClr val="00582A"/>
                </a:solidFill>
              </a:rPr>
              <a:t> نور العمر كله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ياللي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رؤياك</a:t>
            </a:r>
            <a:r>
              <a:rPr lang="ar-EG" sz="8000" b="1" dirty="0" smtClean="0">
                <a:solidFill>
                  <a:srgbClr val="00582A"/>
                </a:solidFill>
              </a:rPr>
              <a:t> اشتياقي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115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لما قلت </a:t>
            </a:r>
            <a:r>
              <a:rPr lang="ar-EG" sz="8000" b="1" dirty="0" err="1" smtClean="0">
                <a:solidFill>
                  <a:srgbClr val="00582A"/>
                </a:solidFill>
              </a:rPr>
              <a:t>هاعيش</a:t>
            </a:r>
            <a:r>
              <a:rPr lang="ar-EG" sz="8000" b="1" dirty="0" smtClean="0">
                <a:solidFill>
                  <a:srgbClr val="00582A"/>
                </a:solidFill>
              </a:rPr>
              <a:t> لذاتي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جيت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عشان تفدي حياتي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ف الصليب قدمت ذاتك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مت </a:t>
            </a:r>
            <a:r>
              <a:rPr lang="ar-EG" sz="8000" b="1" dirty="0" err="1" smtClean="0">
                <a:solidFill>
                  <a:srgbClr val="00582A"/>
                </a:solidFill>
              </a:rPr>
              <a:t>إنت</a:t>
            </a:r>
            <a:r>
              <a:rPr lang="ar-EG" sz="8000" b="1" dirty="0" smtClean="0">
                <a:solidFill>
                  <a:srgbClr val="00582A"/>
                </a:solidFill>
              </a:rPr>
              <a:t> عشان </a:t>
            </a:r>
            <a:r>
              <a:rPr lang="ar-EG" sz="8000" b="1" dirty="0" err="1" smtClean="0">
                <a:solidFill>
                  <a:srgbClr val="00582A"/>
                </a:solidFill>
              </a:rPr>
              <a:t>اعيش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115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1955</TotalTime>
  <Words>76</Words>
  <Application>Microsoft Office PowerPoint</Application>
  <PresentationFormat>عرض على الشاشة (3:4)‏</PresentationFormat>
  <Paragraphs>42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273</cp:revision>
  <dcterms:created xsi:type="dcterms:W3CDTF">2021-12-07T14:30:00Z</dcterms:created>
  <dcterms:modified xsi:type="dcterms:W3CDTF">2022-06-26T09:22:53Z</dcterms:modified>
</cp:coreProperties>
</file>