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i="0">
                <a:solidFill>
                  <a:srgbClr val="001E0E"/>
                </a:solidFill>
                <a:effectLst/>
                <a:latin typeface="Helvetica Neue"/>
              </a:rPr>
              <a:t>أنا جندي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Helvetica Neue"/>
              </a:rPr>
              <a:t>(</a:t>
            </a:r>
            <a:r>
              <a:rPr lang="ar-EG" sz="8000" b="1" i="0" dirty="0">
                <a:effectLst/>
                <a:latin typeface="Helvetica Neue"/>
              </a:rPr>
              <a:t>أنا جندي </a:t>
            </a:r>
            <a:r>
              <a:rPr lang="ar-EG" sz="8000" b="1" i="0" dirty="0" err="1">
                <a:effectLst/>
                <a:latin typeface="Helvetica Neue"/>
              </a:rPr>
              <a:t>جندي</a:t>
            </a:r>
            <a:r>
              <a:rPr lang="ar-EG" sz="8000" b="1" i="0" dirty="0"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</a:rPr>
              <a:t>في جيش الله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</a:rPr>
              <a:t>كل قصـــــدي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</a:rPr>
              <a:t>أربح </a:t>
            </a:r>
            <a:r>
              <a:rPr lang="ar-EG" sz="8000" b="1" i="0" dirty="0" err="1">
                <a:effectLst/>
                <a:latin typeface="Helvetica Neue"/>
              </a:rPr>
              <a:t>الخطاة</a:t>
            </a:r>
            <a:r>
              <a:rPr lang="ar-EG" sz="8000" b="1" i="0" dirty="0">
                <a:effectLst/>
                <a:latin typeface="Helvetica Neue"/>
              </a:rPr>
              <a:t>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Helvetica Neue"/>
              </a:rPr>
              <a:t>(سلاحي ترس الإيمان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Helvetica Neue"/>
              </a:rPr>
              <a:t>عدوي هو الشيطان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Helvetica Neue"/>
              </a:rPr>
              <a:t>وعوني يسوع البار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Helvetica Neue"/>
              </a:rPr>
              <a:t>فهو يعطي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Helvetica Neue"/>
              </a:rPr>
              <a:t>الإنتصار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Helvetica Neue"/>
              </a:rPr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</TotalTime>
  <Words>31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369</cp:revision>
  <dcterms:created xsi:type="dcterms:W3CDTF">2021-12-07T14:30:00Z</dcterms:created>
  <dcterms:modified xsi:type="dcterms:W3CDTF">2024-03-30T12:33:29Z</dcterms:modified>
</cp:coreProperties>
</file>