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8"/>
            <p14:sldId id="299"/>
            <p14:sldId id="30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9" d="100"/>
          <a:sy n="99" d="100"/>
        </p:scale>
        <p:origin x="234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النجم في </a:t>
            </a:r>
            <a:r>
              <a:rPr lang="ar-EG" sz="7200" b="1" dirty="0" err="1"/>
              <a:t>السما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64925"/>
            <a:ext cx="9982199" cy="4921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النجم في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السما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بيشاور ع المسيح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وملايكة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مُرنمة بالحمد والتسبيح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وفي المذود يسوع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نايم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ومُستريح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مع إن سرير يسوع أكيد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ماهوش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مريح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7948"/>
            <a:ext cx="9982199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ماكانش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 فيه شجرة ميلاد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 في المذود البسيط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وماكانش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 فيه فريق كبير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واقف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بيقول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 نشيد</a:t>
            </a: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وماكانش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 فيه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وياه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 عيال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 لابسين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هدوم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 العيد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ولا بالونات ولا مخبوزات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 ولا أي شيء جديد</a:t>
            </a:r>
          </a:p>
        </p:txBody>
      </p:sp>
    </p:spTree>
    <p:extLst>
      <p:ext uri="{BB962C8B-B14F-4D97-AF65-F5344CB8AC3E}">
        <p14:creationId xmlns:p14="http://schemas.microsoft.com/office/powerpoint/2010/main" val="362658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43088"/>
            <a:ext cx="9982199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(لكن ميلاد يسوع)٤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لينا </a:t>
            </a:r>
            <a:r>
              <a:rPr lang="ar-EG" sz="8000" b="1" i="0" dirty="0" err="1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النهاردة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 عيد</a:t>
            </a:r>
          </a:p>
        </p:txBody>
      </p:sp>
    </p:spTree>
    <p:extLst>
      <p:ext uri="{BB962C8B-B14F-4D97-AF65-F5344CB8AC3E}">
        <p14:creationId xmlns:p14="http://schemas.microsoft.com/office/powerpoint/2010/main" val="2868699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06161"/>
            <a:ext cx="9982199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بترنم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الملايكة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بأجمل النغم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وفي المذود يسوع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نايم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مع الغنم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أمه بحنان تضمه بالحب والكرم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يرفع عينيه يشوفها يفرح ويبتسم</a:t>
            </a:r>
          </a:p>
        </p:txBody>
      </p:sp>
    </p:spTree>
    <p:extLst>
      <p:ext uri="{BB962C8B-B14F-4D97-AF65-F5344CB8AC3E}">
        <p14:creationId xmlns:p14="http://schemas.microsoft.com/office/powerpoint/2010/main" val="3543022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7948"/>
            <a:ext cx="9982199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ماكانش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 فيه شجرة ميلاد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 في المذود البسيط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وماكانش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 فيه فريق كبير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واقف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بيقول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 نشيد</a:t>
            </a:r>
          </a:p>
        </p:txBody>
      </p:sp>
    </p:spTree>
    <p:extLst>
      <p:ext uri="{BB962C8B-B14F-4D97-AF65-F5344CB8AC3E}">
        <p14:creationId xmlns:p14="http://schemas.microsoft.com/office/powerpoint/2010/main" val="966359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وماكانش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 فيه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وياه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 عيال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 لابسين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هدوم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 العيد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ولا بالونات ولا مخبوزات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 ولا أي شيء جديد</a:t>
            </a:r>
          </a:p>
        </p:txBody>
      </p:sp>
    </p:spTree>
    <p:extLst>
      <p:ext uri="{BB962C8B-B14F-4D97-AF65-F5344CB8AC3E}">
        <p14:creationId xmlns:p14="http://schemas.microsoft.com/office/powerpoint/2010/main" val="3661098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43088"/>
            <a:ext cx="9982199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(لكن ميلاد يسوع)٤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لينا </a:t>
            </a:r>
            <a:r>
              <a:rPr lang="ar-EG" sz="8000" b="1" i="0" dirty="0" err="1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النهاردة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 عيد</a:t>
            </a:r>
          </a:p>
        </p:txBody>
      </p:sp>
    </p:spTree>
    <p:extLst>
      <p:ext uri="{BB962C8B-B14F-4D97-AF65-F5344CB8AC3E}">
        <p14:creationId xmlns:p14="http://schemas.microsoft.com/office/powerpoint/2010/main" val="3032705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1735</TotalTime>
  <Words>128</Words>
  <Application>Microsoft Office PowerPoint</Application>
  <PresentationFormat>عرض على الشاشة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5" baseType="lpstr">
      <vt:lpstr>Arial</vt:lpstr>
      <vt:lpstr>Calibri</vt:lpstr>
      <vt:lpstr>Helvetica Neue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219</cp:revision>
  <dcterms:created xsi:type="dcterms:W3CDTF">2021-12-07T14:30:00Z</dcterms:created>
  <dcterms:modified xsi:type="dcterms:W3CDTF">2022-11-02T08:06:20Z</dcterms:modified>
</cp:coreProperties>
</file>