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804" y="5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أراكَ إلَهي أراك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572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1-</a:t>
            </a:r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أراكَ إلَهي أراك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بِمَا صَنعَتهُ يَداكْ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فأَنشُدُ فِيكَ الهُدى يا إلَهي</a:t>
            </a:r>
          </a:p>
          <a:p>
            <a:pPr algn="ctr" rtl="1"/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ويَملاءُ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قَلبِــــــي سَنَاكْ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إلَهي أراكَ إلَهي أراك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بما صنعتهُ يداكَ إلَهي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أراكَ إلَهي أراك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048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2-</a:t>
            </a:r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أراكَ بنورِ الصباح الحنون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بِلونِ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ألأزاهيرِ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فوق الغصون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وأسمعُ صوتكَ في كلِ صوبٍ وأصغي إليكَ بقلب السكون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56028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إلَهي أراكَ إلَهي أراك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بما صنعتهُ يداكَ إلَهي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أراكَ إلَهي أراك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63009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3-</a:t>
            </a:r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اُمتِعُ عيني بكلِ الربوع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وأبصِرُ فيها جمالَ يسوع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محبةُ فادي تغمِرُ نفسي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فتبعثُ فيَ التُقى والخشوع</a:t>
            </a:r>
            <a:br>
              <a:rPr lang="ar-EG" sz="7200" b="1" dirty="0"/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91948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إلَهي أراكَ إلَهي أراك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بما صنعتهُ يداكَ إلَهي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أراكَ إلَهي أراك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72042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4-</a:t>
            </a:r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عرَفتُكَ دومًا تُشِعُ ضياء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وفوقَ الصليبِ رجاءَ الفِداء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سكنتَ فؤادي ونورتَ فكري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فزالَ عذابي وزالَ الشقاء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36100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إلَهي أراكَ إلَهي أراك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بما صنعتهُ يداكَ إلَهي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أراكَ إلَهي أراك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01079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141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367</cp:revision>
  <dcterms:created xsi:type="dcterms:W3CDTF">2021-12-07T14:30:00Z</dcterms:created>
  <dcterms:modified xsi:type="dcterms:W3CDTF">2022-10-11T12:54:11Z</dcterms:modified>
</cp:coreProperties>
</file>