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43" r:id="rId3"/>
    <p:sldId id="444" r:id="rId4"/>
    <p:sldId id="445" r:id="rId5"/>
    <p:sldId id="446" r:id="rId6"/>
    <p:sldId id="447" r:id="rId7"/>
    <p:sldId id="448" r:id="rId8"/>
    <p:sldId id="449" r:id="rId9"/>
    <p:sldId id="45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5"/>
            <p14:sldId id="446"/>
            <p14:sldId id="447"/>
            <p14:sldId id="448"/>
            <p14:sldId id="449"/>
            <p14:sldId id="45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804" y="5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أراكَ إلَهي أراك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57200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1E0E"/>
                </a:solidFill>
                <a:effectLst/>
                <a:latin typeface="Helvetica Neue"/>
              </a:rPr>
              <a:t>1-</a:t>
            </a:r>
            <a:r>
              <a:rPr lang="ar-EG" sz="6000" b="1" i="0" dirty="0">
                <a:solidFill>
                  <a:srgbClr val="001E0E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أراكَ إلَهي أراك</a:t>
            </a:r>
          </a:p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بِمَا صَنعَتهُ يَداكْ</a:t>
            </a:r>
          </a:p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فأَنشُدُ فِيكَ الهُدى يا إلَهي</a:t>
            </a:r>
          </a:p>
          <a:p>
            <a:pPr algn="ctr" rtl="1"/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ويَملاءُ</a:t>
            </a: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 قَلبِــــــي سَنَاكْ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34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إلَهي أراكَ إلَهي أراك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بما صنعتهُ يداكَ إلَهي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أراكَ إلَهي أراك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04800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1E0E"/>
                </a:solidFill>
                <a:effectLst/>
                <a:latin typeface="Helvetica Neue"/>
              </a:rPr>
              <a:t>2-</a:t>
            </a:r>
            <a:r>
              <a:rPr lang="ar-EG" sz="6000" b="1" i="0" dirty="0">
                <a:solidFill>
                  <a:srgbClr val="001E0E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أراكَ بنورِ الصباح الحنون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بِلونِ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ألأزاهيرِ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فوق الغصون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وأسمعُ صوتكَ في كلِ صوبٍ وأصغي إليكَ بقلب السكون</a:t>
            </a:r>
            <a:endParaRPr lang="ar-EG" sz="72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560283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34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إلَهي أراكَ إلَهي أراك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بما صنعتهُ يداكَ إلَهي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أراكَ إلَهي أراك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630090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785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1E0E"/>
                </a:solidFill>
                <a:effectLst/>
                <a:latin typeface="Helvetica Neue"/>
              </a:rPr>
              <a:t>3-</a:t>
            </a:r>
            <a:r>
              <a:rPr lang="ar-EG" sz="6000" b="1" i="0" dirty="0">
                <a:solidFill>
                  <a:srgbClr val="001E0E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 اُمتِعُ عيني بكلِ الربوع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وأبصِرُ فيها جمالَ يسوع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محبةُ فادي تغمِرُ نفسي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فتبعثُ فيَ التُقى والخشوع</a:t>
            </a:r>
            <a:br>
              <a:rPr lang="ar-EG" sz="7200" b="1" dirty="0"/>
            </a:br>
            <a:endParaRPr lang="ar-EG" sz="72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919486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34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إلَهي أراكَ إلَهي أراك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بما صنعتهُ يداكَ إلَهي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أراكَ إلَهي أراك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720420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0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1E0E"/>
                </a:solidFill>
                <a:effectLst/>
                <a:latin typeface="Helvetica Neue"/>
              </a:rPr>
              <a:t>4-</a:t>
            </a:r>
            <a:r>
              <a:rPr lang="ar-EG" sz="6000" b="1" i="0" dirty="0">
                <a:solidFill>
                  <a:srgbClr val="001E0E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عرَفتُكَ دومًا تُشِعُ ضياء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وفوقَ الصليبِ رجاءَ الفِداء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سكنتَ فؤادي ونورتَ فكري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فزالَ عذابي وزالَ الشقاء</a:t>
            </a:r>
            <a:endParaRPr lang="ar-EG" sz="72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361003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34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إلَهي أراكَ إلَهي أراك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بما صنعتهُ يداكَ إلَهي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أراكَ إلَهي أراك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4010793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2219</TotalTime>
  <Words>141</Words>
  <Application>Microsoft Office PowerPoint</Application>
  <PresentationFormat>عرض على الشاشة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5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367</cp:revision>
  <dcterms:created xsi:type="dcterms:W3CDTF">2021-12-07T14:30:00Z</dcterms:created>
  <dcterms:modified xsi:type="dcterms:W3CDTF">2022-10-11T12:54:11Z</dcterms:modified>
</cp:coreProperties>
</file>