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8" r:id="rId5"/>
    <p:sldId id="315" r:id="rId6"/>
    <p:sldId id="300" r:id="rId7"/>
    <p:sldId id="322" r:id="rId8"/>
    <p:sldId id="323" r:id="rId9"/>
    <p:sldId id="324" r:id="rId10"/>
    <p:sldId id="325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4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219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أتكل عليك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أتكل عليك ألتجئ إليك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ولا أخــاف لا لا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فراحــتي لـديــك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96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أتكل عليك ألتجئ إليك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ولا أخــاف لا لا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فراحــتي لـديــك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01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Verdana" pitchFamily="34" charset="0"/>
              </a:rPr>
              <a:t>أنا صغيرك طفلك</a:t>
            </a:r>
            <a:endParaRPr lang="ar-EG" sz="8000" b="1" dirty="0">
              <a:latin typeface="Verdana" pitchFamily="34" charset="0"/>
            </a:endParaRPr>
          </a:p>
          <a:p>
            <a:pPr algn="ctr"/>
            <a:r>
              <a:rPr lang="ar-EG" sz="8000" b="1" dirty="0">
                <a:latin typeface="Verdana" pitchFamily="34" charset="0"/>
              </a:rPr>
              <a:t>وابنــــك المــدلل</a:t>
            </a:r>
          </a:p>
          <a:p>
            <a:pPr algn="ctr"/>
            <a:r>
              <a:rPr lang="ar-EG" sz="8000" b="1" dirty="0">
                <a:latin typeface="Verdana" pitchFamily="34" charset="0"/>
              </a:rPr>
              <a:t>ومن شبابي إلى مشيبي على كــتفـيــك أحــمل</a:t>
            </a:r>
            <a:endParaRPr lang="en-US" alt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457200" y="0"/>
            <a:ext cx="960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766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ar-EG" b="1" dirty="0"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81000" y="304800"/>
            <a:ext cx="952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Verdana" pitchFamily="34" charset="0"/>
              </a:rPr>
              <a:t>إيماني أنت وهبته</a:t>
            </a:r>
            <a:endParaRPr lang="ar-EG" sz="7200" b="1" dirty="0">
              <a:latin typeface="Verdana" pitchFamily="34" charset="0"/>
            </a:endParaRPr>
          </a:p>
          <a:p>
            <a:pPr algn="ctr"/>
            <a:r>
              <a:rPr lang="ar-EG" sz="7200" b="1" dirty="0">
                <a:latin typeface="Verdana" pitchFamily="34" charset="0"/>
              </a:rPr>
              <a:t>ماضي أنت غفرته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ولــي بيتــاً جميلاً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في سمائك صنعته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وضمنته لي ضمنته</a:t>
            </a:r>
            <a:endParaRPr lang="en-US" sz="7200" b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70294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372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endParaRPr lang="ar-EG" sz="8000" b="1" dirty="0"/>
          </a:p>
          <a:p>
            <a:pPr algn="ctr"/>
            <a:endParaRPr lang="ar-EG" sz="8000" b="1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774442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Verdana" pitchFamily="34" charset="0"/>
              </a:rPr>
              <a:t>وتـرتب قدامي</a:t>
            </a:r>
          </a:p>
          <a:p>
            <a:pPr algn="ctr"/>
            <a:r>
              <a:rPr lang="ar-EG" sz="8000" b="1" dirty="0">
                <a:latin typeface="Verdana" pitchFamily="34" charset="0"/>
              </a:rPr>
              <a:t>مائدة إطعامي</a:t>
            </a:r>
          </a:p>
          <a:p>
            <a:pPr algn="ctr"/>
            <a:r>
              <a:rPr lang="ar-EG" sz="8000" b="1" dirty="0">
                <a:latin typeface="Verdana" pitchFamily="34" charset="0"/>
              </a:rPr>
              <a:t>وتطعمني يداك </a:t>
            </a:r>
          </a:p>
          <a:p>
            <a:pPr algn="ctr"/>
            <a:r>
              <a:rPr lang="ar-EG" sz="8000" b="1" dirty="0">
                <a:latin typeface="Verdana" pitchFamily="34" charset="0"/>
              </a:rPr>
              <a:t>يا حـلـو اليدين</a:t>
            </a:r>
            <a:endParaRPr lang="en-US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6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latin typeface="Verdana" pitchFamily="34" charset="0"/>
              </a:rPr>
              <a:t>فلا عجب إن رقت الدنيا </a:t>
            </a:r>
            <a:br>
              <a:rPr lang="ar-EG" sz="7200" b="1" dirty="0">
                <a:latin typeface="Verdana" pitchFamily="34" charset="0"/>
              </a:rPr>
            </a:br>
            <a:r>
              <a:rPr lang="ar-EG" sz="7200" b="1" dirty="0">
                <a:latin typeface="Verdana" pitchFamily="34" charset="0"/>
              </a:rPr>
              <a:t>ولــم تـعـنيني رقـتهـــا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ولا عجب إن ضاقت الدنيا فــزاد إيـمــاني لأننـــي</a:t>
            </a:r>
          </a:p>
          <a:p>
            <a:pPr rtl="1" eaLnBrk="0" hangingPunct="0">
              <a:spcBef>
                <a:spcPct val="50000"/>
              </a:spcBef>
            </a:pPr>
            <a:endParaRPr lang="ar-EG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أتكل عليك ألتجئ إليك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ولا أخــاف لا لا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فراحــتي لـديــك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Verdana" pitchFamily="34" charset="0"/>
              </a:rPr>
              <a:t>أنا صغيرك طفلك</a:t>
            </a:r>
            <a:endParaRPr lang="ar-EG" sz="8000" b="1" dirty="0">
              <a:latin typeface="Verdana" pitchFamily="34" charset="0"/>
            </a:endParaRPr>
          </a:p>
          <a:p>
            <a:pPr algn="ctr"/>
            <a:r>
              <a:rPr lang="ar-EG" sz="8000" b="1" dirty="0">
                <a:latin typeface="Verdana" pitchFamily="34" charset="0"/>
              </a:rPr>
              <a:t>وابنــــك المــدلل</a:t>
            </a:r>
          </a:p>
          <a:p>
            <a:pPr algn="ctr"/>
            <a:r>
              <a:rPr lang="ar-EG" sz="8000" b="1" dirty="0">
                <a:latin typeface="Verdana" pitchFamily="34" charset="0"/>
              </a:rPr>
              <a:t>ومن شبابي إلى مشيبي على كــتفـيــك أحــمل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565" y="0"/>
            <a:ext cx="9541565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457200" y="0"/>
            <a:ext cx="960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766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ar-EG" b="1" dirty="0"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81000" y="381000"/>
            <a:ext cx="952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Verdana" pitchFamily="34" charset="0"/>
              </a:rPr>
              <a:t>إيماني أنت وهبته</a:t>
            </a:r>
            <a:endParaRPr lang="ar-EG" sz="7200" b="1" dirty="0">
              <a:latin typeface="Verdana" pitchFamily="34" charset="0"/>
            </a:endParaRPr>
          </a:p>
          <a:p>
            <a:pPr algn="ctr"/>
            <a:r>
              <a:rPr lang="ar-EG" sz="7200" b="1" dirty="0">
                <a:latin typeface="Verdana" pitchFamily="34" charset="0"/>
              </a:rPr>
              <a:t>ماضي أنت غفرته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ولــي بيتــاً جميلاً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في سمائك صنعته</a:t>
            </a:r>
          </a:p>
          <a:p>
            <a:pPr algn="ctr"/>
            <a:r>
              <a:rPr lang="ar-EG" sz="7200" b="1" dirty="0">
                <a:latin typeface="Verdana" pitchFamily="34" charset="0"/>
              </a:rPr>
              <a:t>وضمنته لي ضمنته</a:t>
            </a:r>
            <a:endParaRPr lang="en-US" sz="7200" b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113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163</cp:revision>
  <dcterms:created xsi:type="dcterms:W3CDTF">2021-12-07T14:30:00Z</dcterms:created>
  <dcterms:modified xsi:type="dcterms:W3CDTF">2024-03-30T09:48:23Z</dcterms:modified>
</cp:coreProperties>
</file>