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4" r:id="rId3"/>
    <p:sldId id="27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>أبانا كم نحن نحبك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07610"/>
            <a:ext cx="9144000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أبانا كم نحن نحبك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نرفعك فوق الكل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ليعلن تسبيحنا عن ملكوتك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إذ نشدوا ما أعظم أعمالك</a:t>
            </a:r>
          </a:p>
          <a:p>
            <a:pPr algn="ctr">
              <a:spcBef>
                <a:spcPts val="3000"/>
              </a:spcBef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مبارك الرب إلهنا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الكائن والذي يأتي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مبارك الرب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smtClean="0"/>
              <a:t>إلهنا مليك أبدي</a:t>
            </a:r>
          </a:p>
          <a:p>
            <a:pPr algn="ctr">
              <a:spcBef>
                <a:spcPts val="3000"/>
              </a:spcBef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1654</TotalTime>
  <Words>32</Words>
  <Application>Microsoft Office PowerPoint</Application>
  <PresentationFormat>عرض على الشاشة (3:4)‏</PresentationFormat>
  <Paragraphs>12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311</cp:revision>
  <dcterms:created xsi:type="dcterms:W3CDTF">2021-12-07T14:30:00Z</dcterms:created>
  <dcterms:modified xsi:type="dcterms:W3CDTF">2022-01-04T10:20:15Z</dcterms:modified>
</cp:coreProperties>
</file>