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مطمن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أنا متأكد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dirty="0">
                <a:solidFill>
                  <a:srgbClr val="000000"/>
                </a:solidFill>
                <a:latin typeface="Helvetica Neue"/>
                <a:cs typeface="+mn-cs"/>
              </a:rPr>
              <a:t>-1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أنا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مطمن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أنا متأكد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قلبي إيمـــــــان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 ساكن جوَّا في قلبي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وماليه بالســــــــــــــلام</a:t>
            </a:r>
          </a:p>
          <a:p>
            <a:pPr algn="ctr" rtl="1"/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</a:t>
            </a:r>
            <a:r>
              <a:rPr lang="en-US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هازعل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يوم ولا اكشَّر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أقعد أبكي وأفكَّــــــــر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يسوع شال كل همومي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وحبه في قلبي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بيكبــــــــر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en-US" sz="6000" b="1" dirty="0">
                <a:solidFill>
                  <a:srgbClr val="000000"/>
                </a:solidFill>
                <a:latin typeface="Helvetica Neue"/>
                <a:cs typeface="+mn-cs"/>
              </a:rPr>
              <a:t>-2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جم سألوني في مرة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قالولي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ليه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فرحــــــــــــــــان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قلت لأن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أثامي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اتغفرت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وأنا عايش في ســـــلام</a:t>
            </a:r>
          </a:p>
          <a:p>
            <a:pPr algn="ctr" rtl="1"/>
            <a:endParaRPr lang="en-US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29555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525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</a:t>
            </a:r>
            <a:r>
              <a:rPr lang="en-US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هازعل</a:t>
            </a: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يوم ولا اكشَّر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ولا أقعد أبكي وأفكَّــــــــر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ده يسوع شال كل همومي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وحبه في قلبي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بيكبــــــــر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66485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3672</TotalTime>
  <Words>80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278</cp:revision>
  <dcterms:created xsi:type="dcterms:W3CDTF">2021-12-07T14:30:00Z</dcterms:created>
  <dcterms:modified xsi:type="dcterms:W3CDTF">2023-02-10T09:08:36Z</dcterms:modified>
</cp:coreProperties>
</file>