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9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نعلن أنك مجيد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48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نعلن أنك مجيد</a:t>
            </a:r>
            <a:br>
              <a:rPr lang="ar-EG" sz="7200" b="1" dirty="0" smtClean="0"/>
            </a:br>
            <a:r>
              <a:rPr lang="ar-EG" sz="7200" b="1" dirty="0" smtClean="0"/>
              <a:t>نخبر أن اسمك عظيم</a:t>
            </a:r>
            <a:br>
              <a:rPr lang="ar-EG" sz="7200" b="1" dirty="0" smtClean="0"/>
            </a:br>
            <a:r>
              <a:rPr lang="ar-EG" sz="7200" b="1" dirty="0" smtClean="0"/>
              <a:t>لأنك بالبر تملك</a:t>
            </a:r>
            <a:br>
              <a:rPr lang="ar-EG" sz="7200" b="1" dirty="0" smtClean="0"/>
            </a:br>
            <a:r>
              <a:rPr lang="ar-EG" sz="7200" b="1" dirty="0" smtClean="0"/>
              <a:t>بالعدل تحكم</a:t>
            </a:r>
            <a:br>
              <a:rPr lang="ar-EG" sz="7200" b="1" dirty="0" smtClean="0"/>
            </a:br>
            <a:r>
              <a:rPr lang="ar-EG" sz="7200" b="1" dirty="0" smtClean="0"/>
              <a:t>وحبك في كل الأرض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وننشد أنت قدير</a:t>
            </a:r>
            <a:br>
              <a:rPr lang="ar-EG" sz="8000" b="1" dirty="0" smtClean="0"/>
            </a:br>
            <a:r>
              <a:rPr lang="ar-EG" sz="8000" b="1" dirty="0" smtClean="0"/>
              <a:t>مرتفع أنت قدوس</a:t>
            </a:r>
            <a:br>
              <a:rPr lang="ar-EG" sz="8000" b="1" dirty="0" smtClean="0"/>
            </a:br>
            <a:r>
              <a:rPr lang="ar-EG" sz="8000" b="1" dirty="0" err="1" smtClean="0"/>
              <a:t>نرنم</a:t>
            </a:r>
            <a:r>
              <a:rPr lang="ar-EG" sz="8000" b="1" dirty="0" smtClean="0"/>
              <a:t> مجداً وعزاً</a:t>
            </a:r>
            <a:br>
              <a:rPr lang="ar-EG" sz="8000" b="1" dirty="0" smtClean="0"/>
            </a:br>
            <a:r>
              <a:rPr lang="ar-EG" sz="8000" b="1" dirty="0" smtClean="0"/>
              <a:t>ونسجد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أمام عرشك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10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2022-05-13T09:50:10Z</dcterms:modified>
</cp:coreProperties>
</file>