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395" r:id="rId4"/>
    <p:sldId id="396" r:id="rId5"/>
    <p:sldId id="397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2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ندخل ديارك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6180"/>
            <a:ext cx="9982199" cy="906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1- </a:t>
            </a:r>
          </a:p>
          <a:p>
            <a:pPr algn="ctr" rtl="1"/>
            <a:r>
              <a:rPr lang="ar-SA" sz="6600" b="1" dirty="0" smtClean="0"/>
              <a:t> ندخل ديارك </a:t>
            </a:r>
            <a:r>
              <a:rPr lang="ar-SA" sz="6600" b="1" dirty="0" err="1" smtClean="0"/>
              <a:t>نمتلي</a:t>
            </a:r>
            <a:r>
              <a:rPr lang="ar-SA" sz="6600" b="1" dirty="0" smtClean="0"/>
              <a:t> بروحك</a:t>
            </a:r>
          </a:p>
          <a:p>
            <a:pPr algn="ctr" rtl="1"/>
            <a:r>
              <a:rPr lang="ar-SA" sz="6600" b="1" dirty="0" smtClean="0"/>
              <a:t>نترك الخطايا عند مدخل </a:t>
            </a:r>
            <a:r>
              <a:rPr lang="ar-SA" sz="6600" b="1" dirty="0" err="1" smtClean="0"/>
              <a:t>الحجال</a:t>
            </a:r>
            <a:endParaRPr lang="ar-SA" sz="6600" b="1" dirty="0" smtClean="0"/>
          </a:p>
          <a:p>
            <a:pPr algn="ctr" rtl="1"/>
            <a:r>
              <a:rPr lang="ar-SA" sz="6600" b="1" dirty="0" smtClean="0"/>
              <a:t>نطلب حضورك نبتغي تتويجك</a:t>
            </a:r>
          </a:p>
          <a:p>
            <a:pPr algn="ctr" rtl="1"/>
            <a:r>
              <a:rPr lang="ar-SA" sz="6600" b="1" dirty="0" smtClean="0"/>
              <a:t>فاقبل تسبيحنا نحبك يا لله</a:t>
            </a:r>
          </a:p>
          <a:p>
            <a:pPr algn="ctr"/>
            <a:r>
              <a:rPr lang="ar-SA" sz="6600" b="1" dirty="0" smtClean="0"/>
              <a:t/>
            </a:r>
            <a:br>
              <a:rPr lang="ar-SA" sz="6600" b="1" dirty="0" smtClean="0"/>
            </a:b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636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فتعال بروحك إلينا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قدس الأقداس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نبتغي </a:t>
            </a:r>
            <a:r>
              <a:rPr lang="ar-SA" sz="7200" b="1" dirty="0" smtClean="0">
                <a:solidFill>
                  <a:srgbClr val="00582A"/>
                </a:solidFill>
              </a:rPr>
              <a:t>أن ندخل</a:t>
            </a:r>
          </a:p>
          <a:p>
            <a:pPr algn="ctr" rtl="1"/>
            <a:r>
              <a:rPr lang="ar-SA" sz="7200" b="1" dirty="0" smtClean="0">
                <a:solidFill>
                  <a:srgbClr val="00582A"/>
                </a:solidFill>
              </a:rPr>
              <a:t>فتعال بروحك إلينا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 err="1" smtClean="0">
                <a:solidFill>
                  <a:srgbClr val="00582A"/>
                </a:solidFill>
              </a:rPr>
              <a:t>إلمس</a:t>
            </a:r>
            <a:r>
              <a:rPr lang="ar-SA" sz="7200" b="1" dirty="0" smtClean="0">
                <a:solidFill>
                  <a:srgbClr val="00582A"/>
                </a:solidFill>
              </a:rPr>
              <a:t> </a:t>
            </a:r>
            <a:r>
              <a:rPr lang="ar-SA" sz="7200" b="1" dirty="0" smtClean="0">
                <a:solidFill>
                  <a:srgbClr val="00582A"/>
                </a:solidFill>
              </a:rPr>
              <a:t>بجمرك شفاهنا</a:t>
            </a:r>
          </a:p>
          <a:p>
            <a:pPr algn="ctr"/>
            <a:r>
              <a:rPr lang="ar-SA" sz="7200" b="1" dirty="0" smtClean="0">
                <a:solidFill>
                  <a:srgbClr val="00582A"/>
                </a:solidFill>
              </a:rPr>
              <a:t/>
            </a:r>
            <a:br>
              <a:rPr lang="ar-SA" sz="7200" b="1" dirty="0" smtClean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228034"/>
            <a:ext cx="9982199" cy="10972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2- </a:t>
            </a:r>
            <a:endParaRPr lang="ar-EG" sz="6600" b="1" dirty="0" smtClean="0"/>
          </a:p>
          <a:p>
            <a:pPr algn="ctr" rtl="1"/>
            <a:r>
              <a:rPr lang="ar-SA" sz="6600" b="1" dirty="0" smtClean="0"/>
              <a:t> </a:t>
            </a:r>
            <a:r>
              <a:rPr lang="ar-EG" sz="6600" b="1" dirty="0" smtClean="0"/>
              <a:t>أدخل ديارك </a:t>
            </a:r>
            <a:r>
              <a:rPr lang="ar-EG" sz="6600" b="1" dirty="0" err="1" smtClean="0"/>
              <a:t>امتلي</a:t>
            </a:r>
            <a:r>
              <a:rPr lang="ar-EG" sz="6600" b="1" dirty="0" smtClean="0"/>
              <a:t> بروحك</a:t>
            </a:r>
          </a:p>
          <a:p>
            <a:pPr algn="ctr" rtl="1"/>
            <a:r>
              <a:rPr lang="ar-EG" sz="6600" b="1" dirty="0" smtClean="0"/>
              <a:t>وحدك يا رب ألتمس برك</a:t>
            </a:r>
          </a:p>
          <a:p>
            <a:pPr algn="ctr" rtl="1"/>
            <a:r>
              <a:rPr lang="ar-EG" sz="6600" b="1" dirty="0" smtClean="0"/>
              <a:t>تاركًا خطيتي رافعًا </a:t>
            </a:r>
            <a:r>
              <a:rPr lang="ar-EG" sz="6600" b="1" dirty="0" err="1" smtClean="0"/>
              <a:t>لك</a:t>
            </a:r>
            <a:r>
              <a:rPr lang="ar-EG" sz="6600" b="1" dirty="0" smtClean="0"/>
              <a:t> الصلاة</a:t>
            </a:r>
          </a:p>
          <a:p>
            <a:pPr algn="ctr" rtl="1"/>
            <a:r>
              <a:rPr lang="ar-EG" sz="6600" b="1" dirty="0" smtClean="0"/>
              <a:t>فجوعي وعطشي لبرك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وارتوائي عندك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SA" sz="6600" b="1" dirty="0" smtClean="0"/>
              <a:t/>
            </a:r>
            <a:br>
              <a:rPr lang="ar-SA" sz="6600" b="1" dirty="0" smtClean="0"/>
            </a:br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144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خذني ربي لقدس </a:t>
            </a:r>
            <a:r>
              <a:rPr lang="ar-EG" sz="7200" b="1" dirty="0" smtClean="0">
                <a:solidFill>
                  <a:srgbClr val="00582A"/>
                </a:solidFill>
              </a:rPr>
              <a:t>الأقداس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خذني ربي بدم الحمل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خذني ربي لقدس الأقداس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المس </a:t>
            </a:r>
            <a:r>
              <a:rPr lang="ar-EG" sz="7200" b="1" dirty="0" smtClean="0">
                <a:solidFill>
                  <a:srgbClr val="00582A"/>
                </a:solidFill>
              </a:rPr>
              <a:t>بجمرك شفتاي</a:t>
            </a: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1748</TotalTime>
  <Words>35</Words>
  <Application>Microsoft Office PowerPoint</Application>
  <PresentationFormat>عرض على الشاشة (3:4)‏</PresentationFormat>
  <Paragraphs>26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222</cp:revision>
  <dcterms:created xsi:type="dcterms:W3CDTF">2021-12-07T14:30:00Z</dcterms:created>
  <dcterms:modified xsi:type="dcterms:W3CDTF">2022-05-13T09:36:01Z</dcterms:modified>
</cp:coreProperties>
</file>