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69" r:id="rId4"/>
    <p:sldId id="370" r:id="rId5"/>
    <p:sldId id="374" r:id="rId6"/>
    <p:sldId id="372" r:id="rId7"/>
    <p:sldId id="375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4"/>
            <p14:sldId id="372"/>
            <p14:sldId id="37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68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/>
              <a:t>مين ف</a:t>
            </a:r>
            <a:r>
              <a:rPr lang="ar-EG" sz="7200" b="1" dirty="0"/>
              <a:t>ي</a:t>
            </a:r>
            <a:r>
              <a:rPr lang="ar-SA" sz="7200" b="1" dirty="0"/>
              <a:t> </a:t>
            </a:r>
            <a:r>
              <a:rPr lang="ar-SA" sz="7200" b="1" dirty="0" err="1"/>
              <a:t>بكايا</a:t>
            </a:r>
            <a:endParaRPr lang="en-US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7442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ar-EG" sz="5400" b="1" dirty="0"/>
              <a:t>مين في </a:t>
            </a:r>
            <a:r>
              <a:rPr lang="ar-EG" sz="5400" b="1" dirty="0" err="1"/>
              <a:t>بكايا</a:t>
            </a:r>
            <a:r>
              <a:rPr lang="ar-EG" sz="5400" b="1" dirty="0"/>
              <a:t> </a:t>
            </a:r>
            <a:r>
              <a:rPr lang="ar-EG" sz="5400" b="1" dirty="0" err="1"/>
              <a:t>بيشعر</a:t>
            </a:r>
            <a:r>
              <a:rPr lang="ar-EG" sz="5400" b="1" dirty="0"/>
              <a:t> </a:t>
            </a:r>
            <a:r>
              <a:rPr lang="ar-EG" sz="5400" b="1" dirty="0" err="1"/>
              <a:t>بيا</a:t>
            </a:r>
            <a:r>
              <a:rPr lang="ar-EG" sz="5400" b="1" dirty="0"/>
              <a:t> ويكون سامع</a:t>
            </a:r>
            <a:endParaRPr lang="ar-EG" sz="5400" dirty="0"/>
          </a:p>
          <a:p>
            <a:pPr algn="ctr" fontAlgn="base">
              <a:lnSpc>
                <a:spcPct val="150000"/>
              </a:lnSpc>
            </a:pPr>
            <a:r>
              <a:rPr lang="ar-EG" sz="5400" b="1" dirty="0"/>
              <a:t>ولما النفس </a:t>
            </a:r>
            <a:r>
              <a:rPr lang="ar-EG" sz="5400" b="1" dirty="0" err="1"/>
              <a:t>يتتعب</a:t>
            </a:r>
            <a:r>
              <a:rPr lang="ar-EG" sz="5400" b="1" dirty="0"/>
              <a:t> </a:t>
            </a:r>
            <a:r>
              <a:rPr lang="ar-EG" sz="5400" b="1" dirty="0" err="1"/>
              <a:t>مين</a:t>
            </a:r>
            <a:r>
              <a:rPr lang="ar-EG" sz="5400" b="1" dirty="0"/>
              <a:t> غيرك عارف </a:t>
            </a:r>
            <a:endParaRPr lang="ar-EG" sz="5400" dirty="0"/>
          </a:p>
          <a:p>
            <a:pPr algn="ctr" fontAlgn="base">
              <a:lnSpc>
                <a:spcPct val="150000"/>
              </a:lnSpc>
            </a:pPr>
            <a:r>
              <a:rPr lang="ar-EG" sz="5400" b="1" dirty="0" err="1"/>
              <a:t>خايف</a:t>
            </a:r>
            <a:r>
              <a:rPr lang="ar-EG" sz="5400" b="1" dirty="0"/>
              <a:t> تحت حمولة حزني أنهار واقع </a:t>
            </a:r>
            <a:endParaRPr lang="ar-EG" sz="5400" dirty="0"/>
          </a:p>
          <a:p>
            <a:pPr algn="ctr" fontAlgn="base">
              <a:lnSpc>
                <a:spcPct val="150000"/>
              </a:lnSpc>
            </a:pPr>
            <a:r>
              <a:rPr lang="ar-EG" sz="5400" b="1" dirty="0"/>
              <a:t>صلاتي ليك </a:t>
            </a:r>
            <a:r>
              <a:rPr lang="ar-EG" sz="5400" b="1" dirty="0" err="1"/>
              <a:t>املأني</a:t>
            </a:r>
            <a:r>
              <a:rPr lang="ar-EG" sz="5400" b="1" dirty="0"/>
              <a:t> رجاء أبنك </a:t>
            </a:r>
            <a:r>
              <a:rPr lang="ar-EG" sz="5400" b="1" dirty="0" err="1"/>
              <a:t>خايف</a:t>
            </a:r>
            <a:r>
              <a:rPr lang="ar-EG" sz="5400" b="1" dirty="0"/>
              <a:t> </a:t>
            </a:r>
            <a:endParaRPr lang="ar-EG" sz="5400" dirty="0"/>
          </a:p>
          <a:p>
            <a:pPr algn="ctr">
              <a:lnSpc>
                <a:spcPct val="150000"/>
              </a:lnSpc>
            </a:pPr>
            <a:br>
              <a:rPr lang="ar-EG" sz="5400" dirty="0"/>
            </a:br>
            <a:endParaRPr lang="en-US" altLang="en-US" sz="5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09600"/>
            <a:ext cx="9982199" cy="7986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ar-EG" sz="5400" b="1" dirty="0" err="1">
                <a:solidFill>
                  <a:srgbClr val="003300"/>
                </a:solidFill>
              </a:rPr>
              <a:t>إنت</a:t>
            </a:r>
            <a:r>
              <a:rPr lang="ar-EG" sz="5400" b="1" dirty="0">
                <a:solidFill>
                  <a:srgbClr val="003300"/>
                </a:solidFill>
              </a:rPr>
              <a:t> إلهي العارف بكل </a:t>
            </a:r>
            <a:r>
              <a:rPr lang="ar-EG" sz="5400" b="1" dirty="0" err="1">
                <a:solidFill>
                  <a:srgbClr val="003300"/>
                </a:solidFill>
              </a:rPr>
              <a:t>شىء</a:t>
            </a:r>
            <a:endParaRPr lang="ar-EG" sz="5400" dirty="0">
              <a:solidFill>
                <a:srgbClr val="003300"/>
              </a:solidFill>
            </a:endParaRPr>
          </a:p>
          <a:p>
            <a:pPr algn="ctr" fontAlgn="base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حصن أماني وفي ضيقي </a:t>
            </a:r>
            <a:r>
              <a:rPr lang="ar-EG" sz="5400" b="1" dirty="0" err="1">
                <a:solidFill>
                  <a:srgbClr val="003300"/>
                </a:solidFill>
              </a:rPr>
              <a:t>إنت</a:t>
            </a:r>
            <a:r>
              <a:rPr lang="ar-EG" sz="5400" b="1" dirty="0">
                <a:solidFill>
                  <a:srgbClr val="003300"/>
                </a:solidFill>
              </a:rPr>
              <a:t> </a:t>
            </a:r>
            <a:r>
              <a:rPr lang="ar-EG" sz="5400" b="1" dirty="0" err="1">
                <a:solidFill>
                  <a:srgbClr val="003300"/>
                </a:solidFill>
              </a:rPr>
              <a:t>عزايا</a:t>
            </a:r>
            <a:r>
              <a:rPr lang="ar-EG" sz="5400" b="1" dirty="0">
                <a:solidFill>
                  <a:srgbClr val="003300"/>
                </a:solidFill>
              </a:rPr>
              <a:t> </a:t>
            </a:r>
            <a:endParaRPr lang="ar-EG" sz="5400" dirty="0">
              <a:solidFill>
                <a:srgbClr val="003300"/>
              </a:solidFill>
            </a:endParaRPr>
          </a:p>
          <a:p>
            <a:pPr algn="ctr" fontAlgn="base">
              <a:lnSpc>
                <a:spcPct val="150000"/>
              </a:lnSpc>
            </a:pPr>
            <a:r>
              <a:rPr lang="ar-EG" sz="4800" b="1" dirty="0">
                <a:solidFill>
                  <a:srgbClr val="003300"/>
                </a:solidFill>
              </a:rPr>
              <a:t>دمعي ان سأل من جرح قلبي نازف حريق</a:t>
            </a:r>
            <a:r>
              <a:rPr lang="ar-EG" sz="5400" b="1" dirty="0">
                <a:solidFill>
                  <a:srgbClr val="003300"/>
                </a:solidFill>
              </a:rPr>
              <a:t> </a:t>
            </a:r>
            <a:endParaRPr lang="ar-EG" sz="5400" dirty="0">
              <a:solidFill>
                <a:srgbClr val="003300"/>
              </a:solidFill>
            </a:endParaRPr>
          </a:p>
          <a:p>
            <a:pPr algn="ctr" fontAlgn="base">
              <a:lnSpc>
                <a:spcPct val="150000"/>
              </a:lnSpc>
            </a:pPr>
            <a:r>
              <a:rPr lang="ar-EG" sz="4800" b="1" dirty="0">
                <a:solidFill>
                  <a:srgbClr val="003300"/>
                </a:solidFill>
              </a:rPr>
              <a:t>صراخ إيماني في </a:t>
            </a:r>
            <a:r>
              <a:rPr lang="ar-EG" sz="4800" b="1" dirty="0" err="1">
                <a:solidFill>
                  <a:srgbClr val="003300"/>
                </a:solidFill>
              </a:rPr>
              <a:t>إللي</a:t>
            </a:r>
            <a:r>
              <a:rPr lang="ar-EG" sz="4800" b="1" dirty="0">
                <a:solidFill>
                  <a:srgbClr val="003300"/>
                </a:solidFill>
              </a:rPr>
              <a:t> فاضل ليا إنك </a:t>
            </a:r>
            <a:r>
              <a:rPr lang="ar-EG" sz="4800" b="1" dirty="0" err="1">
                <a:solidFill>
                  <a:srgbClr val="003300"/>
                </a:solidFill>
              </a:rPr>
              <a:t>معايا</a:t>
            </a:r>
            <a:r>
              <a:rPr lang="ar-EG" sz="5400" b="1" dirty="0">
                <a:solidFill>
                  <a:srgbClr val="003300"/>
                </a:solidFill>
              </a:rPr>
              <a:t> </a:t>
            </a:r>
            <a:endParaRPr lang="ar-EG" sz="5400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br>
              <a:rPr lang="ar-EG" sz="5400" dirty="0">
                <a:solidFill>
                  <a:srgbClr val="003300"/>
                </a:solidFill>
              </a:rPr>
            </a:b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85800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ar-EG" sz="5400" b="1" dirty="0" err="1"/>
              <a:t>ياله</a:t>
            </a:r>
            <a:r>
              <a:rPr lang="ar-EG" sz="5400" b="1" dirty="0"/>
              <a:t> ابائي أبنك شاعر أنه وحيد </a:t>
            </a:r>
            <a:endParaRPr lang="ar-EG" sz="5400" dirty="0"/>
          </a:p>
          <a:p>
            <a:pPr algn="ctr" fontAlgn="base">
              <a:lnSpc>
                <a:spcPct val="150000"/>
              </a:lnSpc>
            </a:pPr>
            <a:r>
              <a:rPr lang="ar-EG" sz="5400" b="1" dirty="0"/>
              <a:t>أسند ضعفي بكلمة تقول إنك قريب</a:t>
            </a:r>
            <a:endParaRPr lang="ar-EG" sz="5400" dirty="0"/>
          </a:p>
          <a:p>
            <a:pPr algn="ctr" fontAlgn="base">
              <a:lnSpc>
                <a:spcPct val="150000"/>
              </a:lnSpc>
            </a:pPr>
            <a:r>
              <a:rPr lang="ar-EG" sz="5400" b="1" dirty="0"/>
              <a:t>جرحي عميق </a:t>
            </a:r>
            <a:r>
              <a:rPr lang="ar-EG" sz="5400" b="1" dirty="0" err="1"/>
              <a:t>جوايا</a:t>
            </a:r>
            <a:r>
              <a:rPr lang="ar-EG" sz="5400" b="1" dirty="0"/>
              <a:t> وصعب عن التضميد </a:t>
            </a:r>
            <a:endParaRPr lang="ar-EG" sz="5400" dirty="0"/>
          </a:p>
          <a:p>
            <a:pPr algn="ctr" fontAlgn="base">
              <a:lnSpc>
                <a:spcPct val="150000"/>
              </a:lnSpc>
            </a:pPr>
            <a:r>
              <a:rPr lang="ar-EG" sz="5400" b="1" dirty="0"/>
              <a:t>ساعدني ربي </a:t>
            </a:r>
            <a:r>
              <a:rPr lang="ar-EG" sz="5400" b="1" dirty="0" err="1"/>
              <a:t>إنت</a:t>
            </a:r>
            <a:r>
              <a:rPr lang="ar-EG" sz="5400" b="1" dirty="0"/>
              <a:t> الشافي أحنّ طبيب</a:t>
            </a:r>
            <a:endParaRPr lang="ar-EG" sz="5400" dirty="0"/>
          </a:p>
          <a:p>
            <a:pPr algn="ctr">
              <a:lnSpc>
                <a:spcPct val="150000"/>
              </a:lnSpc>
            </a:pPr>
            <a:br>
              <a:rPr lang="ar-EG" sz="5400" dirty="0"/>
            </a:br>
            <a:endParaRPr lang="en-US" altLang="en-US" sz="5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09600"/>
            <a:ext cx="9982199" cy="7986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ar-EG" sz="5400" b="1" dirty="0" err="1">
                <a:solidFill>
                  <a:srgbClr val="003300"/>
                </a:solidFill>
              </a:rPr>
              <a:t>إنت</a:t>
            </a:r>
            <a:r>
              <a:rPr lang="ar-EG" sz="5400" b="1" dirty="0">
                <a:solidFill>
                  <a:srgbClr val="003300"/>
                </a:solidFill>
              </a:rPr>
              <a:t> إلهي العارف بكل </a:t>
            </a:r>
            <a:r>
              <a:rPr lang="ar-EG" sz="5400" b="1" dirty="0" err="1">
                <a:solidFill>
                  <a:srgbClr val="003300"/>
                </a:solidFill>
              </a:rPr>
              <a:t>شىء</a:t>
            </a:r>
            <a:endParaRPr lang="ar-EG" sz="5400" dirty="0">
              <a:solidFill>
                <a:srgbClr val="003300"/>
              </a:solidFill>
            </a:endParaRPr>
          </a:p>
          <a:p>
            <a:pPr algn="ctr" fontAlgn="base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حصن أماني وفي ضيقي </a:t>
            </a:r>
            <a:r>
              <a:rPr lang="ar-EG" sz="5400" b="1" dirty="0" err="1">
                <a:solidFill>
                  <a:srgbClr val="003300"/>
                </a:solidFill>
              </a:rPr>
              <a:t>إنت</a:t>
            </a:r>
            <a:r>
              <a:rPr lang="ar-EG" sz="5400" b="1" dirty="0">
                <a:solidFill>
                  <a:srgbClr val="003300"/>
                </a:solidFill>
              </a:rPr>
              <a:t> </a:t>
            </a:r>
            <a:r>
              <a:rPr lang="ar-EG" sz="5400" b="1" dirty="0" err="1">
                <a:solidFill>
                  <a:srgbClr val="003300"/>
                </a:solidFill>
              </a:rPr>
              <a:t>عزايا</a:t>
            </a:r>
            <a:r>
              <a:rPr lang="ar-EG" sz="5400" b="1" dirty="0">
                <a:solidFill>
                  <a:srgbClr val="003300"/>
                </a:solidFill>
              </a:rPr>
              <a:t> </a:t>
            </a:r>
            <a:endParaRPr lang="ar-EG" sz="5400" dirty="0">
              <a:solidFill>
                <a:srgbClr val="003300"/>
              </a:solidFill>
            </a:endParaRPr>
          </a:p>
          <a:p>
            <a:pPr algn="ctr" fontAlgn="base">
              <a:lnSpc>
                <a:spcPct val="150000"/>
              </a:lnSpc>
            </a:pPr>
            <a:r>
              <a:rPr lang="ar-EG" sz="4800" b="1" dirty="0">
                <a:solidFill>
                  <a:srgbClr val="003300"/>
                </a:solidFill>
              </a:rPr>
              <a:t>دمعي ان سأل من جرح قلبي نازف حريق</a:t>
            </a:r>
            <a:r>
              <a:rPr lang="ar-EG" sz="5400" b="1" dirty="0">
                <a:solidFill>
                  <a:srgbClr val="003300"/>
                </a:solidFill>
              </a:rPr>
              <a:t> </a:t>
            </a:r>
            <a:endParaRPr lang="ar-EG" sz="5400" dirty="0">
              <a:solidFill>
                <a:srgbClr val="003300"/>
              </a:solidFill>
            </a:endParaRPr>
          </a:p>
          <a:p>
            <a:pPr algn="ctr" fontAlgn="base">
              <a:lnSpc>
                <a:spcPct val="150000"/>
              </a:lnSpc>
            </a:pPr>
            <a:r>
              <a:rPr lang="ar-EG" sz="4800" b="1" dirty="0">
                <a:solidFill>
                  <a:srgbClr val="003300"/>
                </a:solidFill>
              </a:rPr>
              <a:t>صراخ إيماني في </a:t>
            </a:r>
            <a:r>
              <a:rPr lang="ar-EG" sz="4800" b="1" dirty="0" err="1">
                <a:solidFill>
                  <a:srgbClr val="003300"/>
                </a:solidFill>
              </a:rPr>
              <a:t>إللي</a:t>
            </a:r>
            <a:r>
              <a:rPr lang="ar-EG" sz="4800" b="1" dirty="0">
                <a:solidFill>
                  <a:srgbClr val="003300"/>
                </a:solidFill>
              </a:rPr>
              <a:t> فاضل ليا إنك </a:t>
            </a:r>
            <a:r>
              <a:rPr lang="ar-EG" sz="4800" b="1" dirty="0" err="1">
                <a:solidFill>
                  <a:srgbClr val="003300"/>
                </a:solidFill>
              </a:rPr>
              <a:t>معايا</a:t>
            </a:r>
            <a:r>
              <a:rPr lang="ar-EG" sz="5400" b="1" dirty="0">
                <a:solidFill>
                  <a:srgbClr val="003300"/>
                </a:solidFill>
              </a:rPr>
              <a:t> </a:t>
            </a:r>
            <a:endParaRPr lang="ar-EG" sz="5400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br>
              <a:rPr lang="ar-EG" sz="5400" dirty="0">
                <a:solidFill>
                  <a:srgbClr val="003300"/>
                </a:solidFill>
              </a:rPr>
            </a:b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188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ar-EG" sz="5400" b="1" dirty="0"/>
              <a:t>بشعر في </a:t>
            </a:r>
            <a:r>
              <a:rPr lang="ar-EG" sz="5400" b="1" dirty="0" err="1"/>
              <a:t>بكا</a:t>
            </a:r>
            <a:r>
              <a:rPr lang="ar-EG" sz="5400" b="1" dirty="0"/>
              <a:t> القلب كان الزمن اتوقف </a:t>
            </a:r>
            <a:endParaRPr lang="ar-EG" sz="5400" dirty="0"/>
          </a:p>
          <a:p>
            <a:pPr algn="ctr" fontAlgn="base">
              <a:lnSpc>
                <a:spcPct val="150000"/>
              </a:lnSpc>
            </a:pPr>
            <a:r>
              <a:rPr lang="ar-EG" sz="5400" b="1" dirty="0"/>
              <a:t>وشريط حياتي يمر </a:t>
            </a:r>
            <a:r>
              <a:rPr lang="ar-EG" sz="5400" b="1" dirty="0" err="1"/>
              <a:t>فمرىّ</a:t>
            </a:r>
            <a:r>
              <a:rPr lang="ar-EG" sz="5400" b="1" dirty="0"/>
              <a:t> سريع قدامي </a:t>
            </a:r>
            <a:endParaRPr lang="ar-EG" sz="5400" dirty="0"/>
          </a:p>
          <a:p>
            <a:pPr algn="ctr" fontAlgn="base">
              <a:lnSpc>
                <a:spcPct val="150000"/>
              </a:lnSpc>
            </a:pPr>
            <a:r>
              <a:rPr lang="ar-EG" sz="5400" b="1" dirty="0"/>
              <a:t>وأحاول أنسى لكن الفرح </a:t>
            </a:r>
            <a:r>
              <a:rPr lang="ar-EG" sz="5400" b="1" dirty="0" err="1"/>
              <a:t>بيبقي</a:t>
            </a:r>
            <a:r>
              <a:rPr lang="ar-EG" sz="5400" b="1" dirty="0"/>
              <a:t> مزيف </a:t>
            </a:r>
            <a:endParaRPr lang="ar-EG" sz="5400" dirty="0"/>
          </a:p>
          <a:p>
            <a:pPr algn="ctr" fontAlgn="base">
              <a:lnSpc>
                <a:spcPct val="150000"/>
              </a:lnSpc>
            </a:pPr>
            <a:r>
              <a:rPr lang="ar-EG" sz="5400" b="1" dirty="0"/>
              <a:t>أرجع أرفع صوتي ليك يا داري بآلامي </a:t>
            </a:r>
            <a:endParaRPr lang="ar-EG" sz="5400" dirty="0"/>
          </a:p>
          <a:p>
            <a:pPr algn="ctr">
              <a:lnSpc>
                <a:spcPct val="150000"/>
              </a:lnSpc>
            </a:pPr>
            <a:br>
              <a:rPr lang="ar-EG" sz="5400" dirty="0"/>
            </a:br>
            <a:endParaRPr lang="en-US" altLang="en-US" sz="5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09600"/>
            <a:ext cx="9982199" cy="7986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ar-EG" sz="5400" b="1" dirty="0" err="1">
                <a:solidFill>
                  <a:srgbClr val="003300"/>
                </a:solidFill>
              </a:rPr>
              <a:t>إنت</a:t>
            </a:r>
            <a:r>
              <a:rPr lang="ar-EG" sz="5400" b="1" dirty="0">
                <a:solidFill>
                  <a:srgbClr val="003300"/>
                </a:solidFill>
              </a:rPr>
              <a:t> إلهي العارف بكل </a:t>
            </a:r>
            <a:r>
              <a:rPr lang="ar-EG" sz="5400" b="1" dirty="0" err="1">
                <a:solidFill>
                  <a:srgbClr val="003300"/>
                </a:solidFill>
              </a:rPr>
              <a:t>شىء</a:t>
            </a:r>
            <a:endParaRPr lang="ar-EG" sz="5400" dirty="0">
              <a:solidFill>
                <a:srgbClr val="003300"/>
              </a:solidFill>
            </a:endParaRPr>
          </a:p>
          <a:p>
            <a:pPr algn="ctr" fontAlgn="base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حصن أماني وفي ضيقي </a:t>
            </a:r>
            <a:r>
              <a:rPr lang="ar-EG" sz="5400" b="1" dirty="0" err="1">
                <a:solidFill>
                  <a:srgbClr val="003300"/>
                </a:solidFill>
              </a:rPr>
              <a:t>إنت</a:t>
            </a:r>
            <a:r>
              <a:rPr lang="ar-EG" sz="5400" b="1" dirty="0">
                <a:solidFill>
                  <a:srgbClr val="003300"/>
                </a:solidFill>
              </a:rPr>
              <a:t> </a:t>
            </a:r>
            <a:r>
              <a:rPr lang="ar-EG" sz="5400" b="1" dirty="0" err="1">
                <a:solidFill>
                  <a:srgbClr val="003300"/>
                </a:solidFill>
              </a:rPr>
              <a:t>عزايا</a:t>
            </a:r>
            <a:r>
              <a:rPr lang="ar-EG" sz="5400" b="1" dirty="0">
                <a:solidFill>
                  <a:srgbClr val="003300"/>
                </a:solidFill>
              </a:rPr>
              <a:t> </a:t>
            </a:r>
            <a:endParaRPr lang="ar-EG" sz="5400" dirty="0">
              <a:solidFill>
                <a:srgbClr val="003300"/>
              </a:solidFill>
            </a:endParaRPr>
          </a:p>
          <a:p>
            <a:pPr algn="ctr" fontAlgn="base">
              <a:lnSpc>
                <a:spcPct val="150000"/>
              </a:lnSpc>
            </a:pPr>
            <a:r>
              <a:rPr lang="ar-EG" sz="4800" b="1" dirty="0">
                <a:solidFill>
                  <a:srgbClr val="003300"/>
                </a:solidFill>
              </a:rPr>
              <a:t>دمعي ان سأل من جرح قلبي نازف حريق</a:t>
            </a:r>
            <a:r>
              <a:rPr lang="ar-EG" sz="5400" b="1" dirty="0">
                <a:solidFill>
                  <a:srgbClr val="003300"/>
                </a:solidFill>
              </a:rPr>
              <a:t> </a:t>
            </a:r>
            <a:endParaRPr lang="ar-EG" sz="5400" dirty="0">
              <a:solidFill>
                <a:srgbClr val="003300"/>
              </a:solidFill>
            </a:endParaRPr>
          </a:p>
          <a:p>
            <a:pPr algn="ctr" fontAlgn="base">
              <a:lnSpc>
                <a:spcPct val="150000"/>
              </a:lnSpc>
            </a:pPr>
            <a:r>
              <a:rPr lang="ar-EG" sz="4800" b="1" dirty="0">
                <a:solidFill>
                  <a:srgbClr val="003300"/>
                </a:solidFill>
              </a:rPr>
              <a:t>صراخ إيماني في </a:t>
            </a:r>
            <a:r>
              <a:rPr lang="ar-EG" sz="4800" b="1" dirty="0" err="1">
                <a:solidFill>
                  <a:srgbClr val="003300"/>
                </a:solidFill>
              </a:rPr>
              <a:t>إللي</a:t>
            </a:r>
            <a:r>
              <a:rPr lang="ar-EG" sz="4800" b="1" dirty="0">
                <a:solidFill>
                  <a:srgbClr val="003300"/>
                </a:solidFill>
              </a:rPr>
              <a:t> فاضل ليا إنك </a:t>
            </a:r>
            <a:r>
              <a:rPr lang="ar-EG" sz="4800" b="1" dirty="0" err="1">
                <a:solidFill>
                  <a:srgbClr val="003300"/>
                </a:solidFill>
              </a:rPr>
              <a:t>معايا</a:t>
            </a:r>
            <a:r>
              <a:rPr lang="ar-EG" sz="5400" b="1" dirty="0">
                <a:solidFill>
                  <a:srgbClr val="003300"/>
                </a:solidFill>
              </a:rPr>
              <a:t> </a:t>
            </a:r>
            <a:endParaRPr lang="ar-EG" sz="5400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br>
              <a:rPr lang="ar-EG" sz="5400" dirty="0">
                <a:solidFill>
                  <a:srgbClr val="003300"/>
                </a:solidFill>
              </a:rPr>
            </a:b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385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1680</TotalTime>
  <Words>167</Words>
  <Application>Microsoft Office PowerPoint</Application>
  <PresentationFormat>عرض على الشاشة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197</cp:revision>
  <dcterms:created xsi:type="dcterms:W3CDTF">2021-12-07T14:30:00Z</dcterms:created>
  <dcterms:modified xsi:type="dcterms:W3CDTF">2024-03-24T08:33:56Z</dcterms:modified>
</cp:coreProperties>
</file>