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مولاي زدني نعمة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SA" sz="8000" b="1" dirty="0" smtClean="0"/>
              <a:t>مولاي زدني نعمةٍ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كي </a:t>
            </a:r>
            <a:r>
              <a:rPr lang="ar-SA" sz="8000" b="1" dirty="0" smtClean="0"/>
              <a:t>أنمو دومًا في حماك</a:t>
            </a:r>
          </a:p>
          <a:p>
            <a:pPr algn="ctr" rtl="1"/>
            <a:r>
              <a:rPr lang="ar-SA" sz="8000" b="1" dirty="0" smtClean="0"/>
              <a:t>قوى كذا أرادتي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لكي أتبع </a:t>
            </a:r>
            <a:r>
              <a:rPr lang="ar-SA" sz="8000" b="1" dirty="0" smtClean="0"/>
              <a:t>أثر خُطاك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أمسك يميني أيها القدير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كُن أنت عوني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حيثما </a:t>
            </a:r>
            <a:r>
              <a:rPr lang="ar-EG" sz="8000" b="1" dirty="0" smtClean="0">
                <a:solidFill>
                  <a:srgbClr val="00582A"/>
                </a:solidFill>
              </a:rPr>
              <a:t>أسير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مولاي كُن لي مرشدًا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مادمت </a:t>
            </a:r>
            <a:r>
              <a:rPr lang="ar-SA" sz="8000" b="1" dirty="0" smtClean="0"/>
              <a:t>في هذه الحياة</a:t>
            </a:r>
          </a:p>
          <a:p>
            <a:pPr algn="ctr" rtl="1"/>
            <a:r>
              <a:rPr lang="ar-SA" sz="8000" b="1" dirty="0" smtClean="0"/>
              <a:t>مهد طريقي هاديًا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أياي </a:t>
            </a:r>
            <a:r>
              <a:rPr lang="ar-SA" sz="8000" b="1" dirty="0" smtClean="0"/>
              <a:t>في سبل النجاة</a:t>
            </a:r>
          </a:p>
          <a:p>
            <a:pPr algn="ctr" rtl="1"/>
            <a:endParaRPr lang="ar-SA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أمسك يميني أيها القدير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كُن أنت عوني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حيثما </a:t>
            </a:r>
            <a:r>
              <a:rPr lang="ar-EG" sz="8000" b="1" dirty="0" smtClean="0">
                <a:solidFill>
                  <a:srgbClr val="00582A"/>
                </a:solidFill>
              </a:rPr>
              <a:t>أسير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مولاي قد سفينتي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في </a:t>
            </a:r>
            <a:r>
              <a:rPr lang="ar-SA" sz="8000" b="1" dirty="0" smtClean="0"/>
              <a:t>بحر شدة الحياة</a:t>
            </a:r>
          </a:p>
          <a:p>
            <a:pPr algn="ctr" rtl="1"/>
            <a:r>
              <a:rPr lang="ar-SA" sz="8000" b="1" dirty="0" smtClean="0"/>
              <a:t>وأزرع في قلبي سيدي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كل </a:t>
            </a:r>
            <a:r>
              <a:rPr lang="ar-SA" sz="8000" b="1" dirty="0" smtClean="0"/>
              <a:t>البذور المنتقاة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أمسك يميني أيها القدير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كُن أنت عوني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حيثما </a:t>
            </a:r>
            <a:r>
              <a:rPr lang="ar-EG" sz="8000" b="1" dirty="0" smtClean="0">
                <a:solidFill>
                  <a:srgbClr val="00582A"/>
                </a:solidFill>
              </a:rPr>
              <a:t>أسير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مولاي </a:t>
            </a:r>
            <a:r>
              <a:rPr lang="ar-SA" sz="8000" b="1" dirty="0" smtClean="0"/>
              <a:t>كل منيتي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بأن </a:t>
            </a:r>
            <a:r>
              <a:rPr lang="ar-SA" sz="8000" b="1" dirty="0" smtClean="0"/>
              <a:t>أفوز برضاك</a:t>
            </a:r>
          </a:p>
          <a:p>
            <a:pPr algn="ctr"/>
            <a:r>
              <a:rPr lang="ar-SA" sz="8000" b="1" dirty="0" smtClean="0"/>
              <a:t>فأرض علىَّ </a:t>
            </a:r>
            <a:r>
              <a:rPr lang="ar-SA" sz="8000" b="1" dirty="0" smtClean="0"/>
              <a:t>سيدي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 </a:t>
            </a:r>
            <a:r>
              <a:rPr lang="ar-SA" sz="8000" b="1" dirty="0" smtClean="0"/>
              <a:t>وأسكب علىَّ من غناك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أمسك يميني أيها القدير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كُن أنت عوني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حيثما </a:t>
            </a:r>
            <a:r>
              <a:rPr lang="ar-EG" sz="8000" b="1" dirty="0" smtClean="0">
                <a:solidFill>
                  <a:srgbClr val="00582A"/>
                </a:solidFill>
              </a:rPr>
              <a:t>أسير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32</Words>
  <Application>Microsoft Office PowerPoint</Application>
  <PresentationFormat>عرض على الشاشة (3:4)‏</PresentationFormat>
  <Paragraphs>39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2022-05-12T10:19:42Z</dcterms:modified>
</cp:coreProperties>
</file>