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395" r:id="rId4"/>
    <p:sldId id="396" r:id="rId5"/>
    <p:sldId id="397" r:id="rId6"/>
    <p:sldId id="398" r:id="rId7"/>
    <p:sldId id="399" r:id="rId8"/>
    <p:sldId id="400" r:id="rId9"/>
    <p:sldId id="401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95"/>
            <p14:sldId id="396"/>
            <p14:sldId id="397"/>
            <p14:sldId id="398"/>
            <p14:sldId id="399"/>
            <p14:sldId id="400"/>
            <p14:sldId id="40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70" d="100"/>
          <a:sy n="70" d="100"/>
        </p:scale>
        <p:origin x="76" y="2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مش ممكن يرتاح قلبك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7208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1- </a:t>
            </a:r>
          </a:p>
          <a:p>
            <a:pPr algn="ctr"/>
            <a:r>
              <a:rPr lang="ar-EG" sz="8000" b="1" dirty="0"/>
              <a:t>مش ممكن يرتاح قلبك </a:t>
            </a:r>
          </a:p>
          <a:p>
            <a:pPr algn="ctr"/>
            <a:r>
              <a:rPr lang="ar-EG" sz="8000" b="1" dirty="0"/>
              <a:t>وآنت بعيد عن ربك</a:t>
            </a:r>
            <a:br>
              <a:rPr lang="ar-EG" sz="8000" b="1" dirty="0"/>
            </a:br>
            <a:r>
              <a:rPr lang="ar-EG" sz="8000" b="1" dirty="0"/>
              <a:t>لو ربحت العالم كله </a:t>
            </a:r>
          </a:p>
          <a:p>
            <a:pPr algn="ctr"/>
            <a:r>
              <a:rPr lang="ar-EG" sz="8000" b="1" dirty="0"/>
              <a:t>مش </a:t>
            </a:r>
            <a:r>
              <a:rPr lang="ar-EG" sz="8000" b="1" dirty="0" err="1"/>
              <a:t>حايريح</a:t>
            </a:r>
            <a:r>
              <a:rPr lang="ar-EG" sz="8000" b="1" dirty="0"/>
              <a:t> نفسك</a:t>
            </a:r>
            <a:br>
              <a:rPr lang="ar-EG" sz="80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638592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br>
              <a:rPr lang="ar-EG" sz="8000" b="1" dirty="0"/>
            </a:br>
            <a:r>
              <a:rPr lang="ar-EG" sz="8000" b="1" dirty="0"/>
              <a:t>كل العالم باطل</a:t>
            </a:r>
          </a:p>
          <a:p>
            <a:pPr algn="ctr"/>
            <a:r>
              <a:rPr lang="ar-EG" sz="8000" b="1" dirty="0"/>
              <a:t>كله قبض الريح</a:t>
            </a:r>
            <a:br>
              <a:rPr lang="ar-EG" sz="8000" b="1" dirty="0"/>
            </a:br>
            <a:r>
              <a:rPr lang="ar-EG" sz="8000" b="1" dirty="0" err="1"/>
              <a:t>ياللي</a:t>
            </a:r>
            <a:r>
              <a:rPr lang="ar-EG" sz="8000" b="1" dirty="0"/>
              <a:t> </a:t>
            </a:r>
            <a:r>
              <a:rPr lang="ar-EG" sz="8000" b="1" dirty="0" err="1"/>
              <a:t>عايز</a:t>
            </a:r>
            <a:r>
              <a:rPr lang="ar-EG" sz="8000" b="1" dirty="0"/>
              <a:t> يرتاح</a:t>
            </a:r>
          </a:p>
          <a:p>
            <a:pPr algn="ctr"/>
            <a:r>
              <a:rPr lang="ar-EG" sz="8000" b="1" dirty="0"/>
              <a:t> قلبك تعال للمسيح</a:t>
            </a:r>
            <a:br>
              <a:rPr lang="ar-EG" sz="80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0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2- </a:t>
            </a:r>
          </a:p>
          <a:p>
            <a:pPr algn="ctr"/>
            <a:r>
              <a:rPr lang="ar-EG" sz="8000" b="1" dirty="0"/>
              <a:t>مهما تعمر في الدنيا </a:t>
            </a:r>
          </a:p>
          <a:p>
            <a:pPr algn="ctr"/>
            <a:r>
              <a:rPr lang="ar-EG" sz="8000" b="1" dirty="0"/>
              <a:t>بكره لابد تموت</a:t>
            </a:r>
            <a:br>
              <a:rPr lang="ar-EG" sz="8000" b="1" dirty="0"/>
            </a:br>
            <a:r>
              <a:rPr lang="ar-EG" sz="8000" b="1" dirty="0" err="1"/>
              <a:t>إوعَ</a:t>
            </a:r>
            <a:r>
              <a:rPr lang="ar-EG" sz="8000" b="1" dirty="0"/>
              <a:t> الفرصة تضيع منك </a:t>
            </a:r>
          </a:p>
          <a:p>
            <a:pPr algn="ctr"/>
            <a:r>
              <a:rPr lang="ar-EG" sz="8000" b="1" dirty="0" err="1"/>
              <a:t>إوعَ</a:t>
            </a:r>
            <a:r>
              <a:rPr lang="ar-EG" sz="8000" b="1" dirty="0"/>
              <a:t> الفرصة تفوت </a:t>
            </a:r>
            <a:br>
              <a:rPr lang="ar-EG" sz="80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اسمع صوت إلهك </a:t>
            </a:r>
          </a:p>
          <a:p>
            <a:pPr algn="ctr"/>
            <a:r>
              <a:rPr lang="ar-EG" sz="8000" b="1" dirty="0"/>
              <a:t>تعال للمسيح</a:t>
            </a:r>
            <a:br>
              <a:rPr lang="ar-EG" sz="8000" b="1" dirty="0"/>
            </a:br>
            <a:r>
              <a:rPr lang="ar-EG" sz="8000" b="1" dirty="0"/>
              <a:t>قول له ارحمني </a:t>
            </a:r>
          </a:p>
          <a:p>
            <a:pPr algn="ctr"/>
            <a:r>
              <a:rPr lang="ar-EG" sz="8000" b="1" dirty="0"/>
              <a:t>أنا </a:t>
            </a:r>
            <a:r>
              <a:rPr lang="ar-EG" sz="8000" b="1" dirty="0" err="1"/>
              <a:t>الخاطي</a:t>
            </a:r>
            <a:r>
              <a:rPr lang="ar-EG" sz="8000" b="1" dirty="0"/>
              <a:t> </a:t>
            </a:r>
          </a:p>
          <a:p>
            <a:pPr algn="ctr"/>
            <a:r>
              <a:rPr lang="ar-EG" sz="8000" b="1" dirty="0" err="1"/>
              <a:t>وإنت</a:t>
            </a:r>
            <a:r>
              <a:rPr lang="ar-EG" sz="8000" b="1" dirty="0"/>
              <a:t> تستريح</a:t>
            </a:r>
            <a:br>
              <a:rPr lang="ar-EG" sz="80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40898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3- </a:t>
            </a:r>
          </a:p>
          <a:p>
            <a:pPr algn="ctr"/>
            <a:r>
              <a:rPr lang="ar-EG" sz="8000" b="1" dirty="0" err="1"/>
              <a:t>وإنت</a:t>
            </a:r>
            <a:r>
              <a:rPr lang="ar-EG" sz="8000" b="1" dirty="0"/>
              <a:t> </a:t>
            </a:r>
            <a:r>
              <a:rPr lang="ar-EG" sz="8000" b="1" dirty="0" err="1"/>
              <a:t>ياللي</a:t>
            </a:r>
            <a:r>
              <a:rPr lang="ar-EG" sz="8000" b="1" dirty="0"/>
              <a:t> في </a:t>
            </a:r>
            <a:r>
              <a:rPr lang="ar-EG" sz="8000" b="1" dirty="0" err="1"/>
              <a:t>كورة</a:t>
            </a:r>
            <a:r>
              <a:rPr lang="ar-EG" sz="8000" b="1" dirty="0"/>
              <a:t> بعيدة </a:t>
            </a:r>
          </a:p>
          <a:p>
            <a:pPr algn="ctr"/>
            <a:r>
              <a:rPr lang="ar-EG" sz="8000" b="1" dirty="0"/>
              <a:t>بعد ما صرت أمير</a:t>
            </a:r>
            <a:br>
              <a:rPr lang="ar-EG" sz="8000" b="1" dirty="0"/>
            </a:br>
            <a:r>
              <a:rPr lang="ar-EG" sz="8000" b="1" dirty="0"/>
              <a:t>ترجع تشتهي </a:t>
            </a:r>
            <a:r>
              <a:rPr lang="ar-EG" sz="8000" b="1" dirty="0" err="1"/>
              <a:t>الخرنوب</a:t>
            </a:r>
            <a:endParaRPr lang="ar-EG" sz="8000" b="1" dirty="0"/>
          </a:p>
          <a:p>
            <a:pPr algn="ctr"/>
            <a:r>
              <a:rPr lang="ar-EG" sz="8000" b="1" dirty="0"/>
              <a:t>اللي </a:t>
            </a:r>
            <a:r>
              <a:rPr lang="ar-EG" sz="8000" b="1" dirty="0" err="1"/>
              <a:t>بتاكله</a:t>
            </a:r>
            <a:r>
              <a:rPr lang="ar-EG" sz="8000" b="1" dirty="0"/>
              <a:t> الخنازير</a:t>
            </a:r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92515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كل العالم باطل </a:t>
            </a:r>
          </a:p>
          <a:p>
            <a:pPr algn="ctr"/>
            <a:r>
              <a:rPr lang="ar-EG" sz="8000" b="1" dirty="0"/>
              <a:t>كله أنين ودموع</a:t>
            </a:r>
            <a:br>
              <a:rPr lang="ar-EG" sz="8000" b="1" dirty="0"/>
            </a:br>
            <a:r>
              <a:rPr lang="ar-EG" sz="8000" b="1" dirty="0"/>
              <a:t>مش ممكن يشبع قلبك </a:t>
            </a:r>
          </a:p>
          <a:p>
            <a:pPr algn="ctr"/>
            <a:r>
              <a:rPr lang="ar-EG" sz="8000" b="1" dirty="0"/>
              <a:t>غير الرب يسوع</a:t>
            </a:r>
            <a:br>
              <a:rPr lang="ar-EG" sz="80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4- </a:t>
            </a:r>
          </a:p>
          <a:p>
            <a:pPr algn="ctr"/>
            <a:r>
              <a:rPr lang="ar-EG" sz="8000" b="1" dirty="0" err="1"/>
              <a:t>وإنت</a:t>
            </a:r>
            <a:r>
              <a:rPr lang="ar-EG" sz="8000" b="1" dirty="0"/>
              <a:t> مسافر </a:t>
            </a:r>
            <a:r>
              <a:rPr lang="ar-EG" sz="8000" b="1" dirty="0" err="1"/>
              <a:t>ع</a:t>
            </a:r>
            <a:r>
              <a:rPr lang="ar-EG" sz="8000" b="1" dirty="0"/>
              <a:t> الأبدية </a:t>
            </a:r>
          </a:p>
          <a:p>
            <a:pPr algn="ctr"/>
            <a:r>
              <a:rPr lang="ar-EG" sz="8000" b="1" dirty="0"/>
              <a:t>لابد تكون </a:t>
            </a:r>
            <a:r>
              <a:rPr lang="ar-EG" sz="8000" b="1" dirty="0" err="1"/>
              <a:t>وياك</a:t>
            </a:r>
            <a:br>
              <a:rPr lang="ar-EG" sz="8000" b="1" dirty="0"/>
            </a:br>
            <a:r>
              <a:rPr lang="ar-EG" sz="8000" b="1" dirty="0"/>
              <a:t>تذكرة السفر مختومة </a:t>
            </a:r>
          </a:p>
          <a:p>
            <a:pPr algn="ctr"/>
            <a:r>
              <a:rPr lang="ar-EG" sz="8000" b="1" dirty="0"/>
              <a:t>بدم يسوع مولاك</a:t>
            </a:r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85800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err="1"/>
              <a:t>خذهنا</a:t>
            </a:r>
            <a:r>
              <a:rPr lang="ar-EG" sz="8000" b="1" dirty="0"/>
              <a:t> منه الآن </a:t>
            </a:r>
          </a:p>
          <a:p>
            <a:pPr algn="ctr"/>
            <a:r>
              <a:rPr lang="ar-EG" sz="8000" b="1" dirty="0"/>
              <a:t>لا يفوت الأوان</a:t>
            </a:r>
            <a:br>
              <a:rPr lang="ar-EG" sz="8000" b="1" dirty="0"/>
            </a:br>
            <a:r>
              <a:rPr lang="ar-EG" sz="8000" b="1" dirty="0"/>
              <a:t>ترجع تندم وتضيع </a:t>
            </a:r>
          </a:p>
          <a:p>
            <a:pPr algn="ctr"/>
            <a:r>
              <a:rPr lang="ar-EG" sz="8000" b="1" dirty="0"/>
              <a:t>منك فرصة الغفران</a:t>
            </a:r>
            <a:br>
              <a:rPr lang="ar-EG" sz="80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1723</TotalTime>
  <Words>137</Words>
  <Application>Microsoft Office PowerPoint</Application>
  <PresentationFormat>عرض على الشاشة (4:3)</PresentationFormat>
  <Paragraphs>31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214</cp:revision>
  <dcterms:created xsi:type="dcterms:W3CDTF">2021-12-07T14:30:00Z</dcterms:created>
  <dcterms:modified xsi:type="dcterms:W3CDTF">2024-03-27T08:18:14Z</dcterms:modified>
</cp:coreProperties>
</file>