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لولا الرب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لولا الرب اللي كان </a:t>
            </a:r>
            <a:r>
              <a:rPr lang="ar-EG" sz="8000" b="1" dirty="0" err="1" smtClean="0"/>
              <a:t>معاي</a:t>
            </a:r>
            <a:r>
              <a:rPr lang="ar-EG" sz="8000" b="1" dirty="0" smtClean="0"/>
              <a:t> لما قام علي عداي )2</a:t>
            </a:r>
            <a:br>
              <a:rPr lang="ar-EG" sz="8000" b="1" dirty="0" smtClean="0"/>
            </a:br>
            <a:r>
              <a:rPr lang="ar-EG" sz="8000" b="1" dirty="0" smtClean="0"/>
              <a:t>( </a:t>
            </a:r>
            <a:r>
              <a:rPr lang="ar-EG" sz="8000" b="1" dirty="0" err="1" smtClean="0"/>
              <a:t>لجرفتني</a:t>
            </a:r>
            <a:r>
              <a:rPr lang="ar-EG" sz="8000" b="1" dirty="0" smtClean="0"/>
              <a:t> المياه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ولا </a:t>
            </a:r>
            <a:r>
              <a:rPr lang="ar-EG" sz="8000" b="1" dirty="0" smtClean="0"/>
              <a:t>زلت قدامي 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5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( لولا الرب )</a:t>
            </a:r>
            <a:r>
              <a:rPr lang="ar-EG" sz="9600" b="1" dirty="0" smtClean="0">
                <a:solidFill>
                  <a:srgbClr val="00582A"/>
                </a:solidFill>
              </a:rPr>
              <a:t>2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لـــولا الــــرب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     اللي </a:t>
            </a:r>
            <a:r>
              <a:rPr lang="ar-EG" sz="9600" b="1" dirty="0" smtClean="0">
                <a:solidFill>
                  <a:srgbClr val="00582A"/>
                </a:solidFill>
              </a:rPr>
              <a:t>كان </a:t>
            </a:r>
            <a:r>
              <a:rPr lang="ar-EG" sz="9600" b="1" dirty="0" err="1" smtClean="0">
                <a:solidFill>
                  <a:srgbClr val="00582A"/>
                </a:solidFill>
              </a:rPr>
              <a:t>معاي</a:t>
            </a:r>
            <a:r>
              <a:rPr lang="ar-EG" sz="9600" b="1" dirty="0" smtClean="0">
                <a:solidFill>
                  <a:srgbClr val="00582A"/>
                </a:solidFill>
              </a:rPr>
              <a:t>      </a:t>
            </a:r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</a:t>
            </a:r>
          </a:p>
          <a:p>
            <a:pPr algn="ctr"/>
            <a:r>
              <a:rPr lang="ar-EG" sz="8000" b="1" dirty="0" smtClean="0"/>
              <a:t>( لولا وعوده </a:t>
            </a:r>
            <a:r>
              <a:rPr lang="ar-EG" sz="8000" b="1" dirty="0" err="1" smtClean="0"/>
              <a:t>الأمينه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تفرحنى</a:t>
            </a:r>
            <a:r>
              <a:rPr lang="ar-EG" sz="8000" b="1" dirty="0" smtClean="0"/>
              <a:t> </a:t>
            </a:r>
            <a:r>
              <a:rPr lang="ar-EG" sz="8000" b="1" dirty="0" smtClean="0"/>
              <a:t>وتعزيني )2</a:t>
            </a:r>
            <a:br>
              <a:rPr lang="ar-EG" sz="8000" b="1" dirty="0" smtClean="0"/>
            </a:br>
            <a:r>
              <a:rPr lang="ar-EG" sz="8000" b="1" dirty="0" smtClean="0"/>
              <a:t>( </a:t>
            </a:r>
            <a:r>
              <a:rPr lang="ar-EG" sz="8000" b="1" dirty="0" err="1" smtClean="0"/>
              <a:t>ماكنتش</a:t>
            </a:r>
            <a:r>
              <a:rPr lang="ar-EG" sz="8000" b="1" dirty="0" smtClean="0"/>
              <a:t> عايش فرحان نفسي </a:t>
            </a:r>
            <a:r>
              <a:rPr lang="ar-EG" sz="8000" b="1" dirty="0" err="1" smtClean="0"/>
              <a:t>دايما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حزينه</a:t>
            </a:r>
            <a:r>
              <a:rPr lang="ar-EG" sz="8000" b="1" dirty="0" smtClean="0"/>
              <a:t> )2 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5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( لولا الرب )</a:t>
            </a:r>
            <a:r>
              <a:rPr lang="ar-EG" sz="9600" b="1" dirty="0" smtClean="0">
                <a:solidFill>
                  <a:srgbClr val="00582A"/>
                </a:solidFill>
              </a:rPr>
              <a:t>2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لـــولا الــــرب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     اللي </a:t>
            </a:r>
            <a:r>
              <a:rPr lang="ar-EG" sz="9600" b="1" dirty="0" smtClean="0">
                <a:solidFill>
                  <a:srgbClr val="00582A"/>
                </a:solidFill>
              </a:rPr>
              <a:t>كان </a:t>
            </a:r>
            <a:r>
              <a:rPr lang="ar-EG" sz="9600" b="1" dirty="0" err="1" smtClean="0">
                <a:solidFill>
                  <a:srgbClr val="00582A"/>
                </a:solidFill>
              </a:rPr>
              <a:t>معاي</a:t>
            </a:r>
            <a:r>
              <a:rPr lang="ar-EG" sz="9600" b="1" dirty="0" smtClean="0">
                <a:solidFill>
                  <a:srgbClr val="00582A"/>
                </a:solidFill>
              </a:rPr>
              <a:t>      </a:t>
            </a:r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 </a:t>
            </a:r>
          </a:p>
          <a:p>
            <a:pPr algn="ctr"/>
            <a:r>
              <a:rPr lang="ar-EG" sz="8000" b="1" dirty="0" smtClean="0"/>
              <a:t>( لولا ما قلي لا تخاف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إبني</a:t>
            </a:r>
            <a:r>
              <a:rPr lang="ar-EG" sz="8000" b="1" dirty="0" smtClean="0"/>
              <a:t> من الخراف )2</a:t>
            </a:r>
            <a:br>
              <a:rPr lang="ar-EG" sz="8000" b="1" dirty="0" smtClean="0"/>
            </a:br>
            <a:r>
              <a:rPr lang="ar-EG" sz="8000" b="1" dirty="0" smtClean="0"/>
              <a:t>( </a:t>
            </a:r>
            <a:r>
              <a:rPr lang="ar-EG" sz="8000" b="1" dirty="0" err="1" smtClean="0"/>
              <a:t>ماكنتش</a:t>
            </a:r>
            <a:r>
              <a:rPr lang="ar-EG" sz="8000" b="1" dirty="0" smtClean="0"/>
              <a:t> عايش شبعان حياتي كلها جفاف )2 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5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( لولا الرب )</a:t>
            </a:r>
            <a:r>
              <a:rPr lang="ar-EG" sz="9600" b="1" dirty="0" smtClean="0">
                <a:solidFill>
                  <a:srgbClr val="00582A"/>
                </a:solidFill>
              </a:rPr>
              <a:t>2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لـــولا الــــرب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     اللي </a:t>
            </a:r>
            <a:r>
              <a:rPr lang="ar-EG" sz="9600" b="1" dirty="0" smtClean="0">
                <a:solidFill>
                  <a:srgbClr val="00582A"/>
                </a:solidFill>
              </a:rPr>
              <a:t>كان </a:t>
            </a:r>
            <a:r>
              <a:rPr lang="ar-EG" sz="9600" b="1" dirty="0" err="1" smtClean="0">
                <a:solidFill>
                  <a:srgbClr val="00582A"/>
                </a:solidFill>
              </a:rPr>
              <a:t>معاي</a:t>
            </a:r>
            <a:r>
              <a:rPr lang="ar-EG" sz="9600" b="1" dirty="0" smtClean="0">
                <a:solidFill>
                  <a:srgbClr val="00582A"/>
                </a:solidFill>
              </a:rPr>
              <a:t>      </a:t>
            </a:r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289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 </a:t>
            </a:r>
          </a:p>
          <a:p>
            <a:pPr algn="ctr"/>
            <a:r>
              <a:rPr lang="ar-EG" sz="8000" b="1" dirty="0" smtClean="0"/>
              <a:t>( لولا الرب اللي كان لي </a:t>
            </a:r>
            <a:r>
              <a:rPr lang="ar-EG" sz="8000" b="1" dirty="0" err="1" smtClean="0"/>
              <a:t>ماسكني</a:t>
            </a:r>
            <a:r>
              <a:rPr lang="ar-EG" sz="8000" b="1" dirty="0" smtClean="0"/>
              <a:t> وعينه علي )2</a:t>
            </a:r>
            <a:br>
              <a:rPr lang="ar-EG" sz="8000" b="1" dirty="0" smtClean="0"/>
            </a:br>
            <a:r>
              <a:rPr lang="ar-EG" sz="8000" b="1" dirty="0" smtClean="0"/>
              <a:t>( كان العالم خدعني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ورماني </a:t>
            </a:r>
            <a:r>
              <a:rPr lang="ar-EG" sz="8000" b="1" dirty="0" smtClean="0"/>
              <a:t>في </a:t>
            </a:r>
            <a:r>
              <a:rPr lang="ar-EG" sz="8000" b="1" dirty="0" err="1" smtClean="0"/>
              <a:t>الخطيه</a:t>
            </a:r>
            <a:r>
              <a:rPr lang="ar-EG" sz="8000" b="1" dirty="0" smtClean="0"/>
              <a:t> )2 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5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( لولا الرب )</a:t>
            </a:r>
            <a:r>
              <a:rPr lang="ar-EG" sz="9600" b="1" dirty="0" smtClean="0">
                <a:solidFill>
                  <a:srgbClr val="00582A"/>
                </a:solidFill>
              </a:rPr>
              <a:t>2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لـــولا الــــرب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>     اللي </a:t>
            </a:r>
            <a:r>
              <a:rPr lang="ar-EG" sz="9600" b="1" dirty="0" smtClean="0">
                <a:solidFill>
                  <a:srgbClr val="00582A"/>
                </a:solidFill>
              </a:rPr>
              <a:t>كان </a:t>
            </a:r>
            <a:r>
              <a:rPr lang="ar-EG" sz="9600" b="1" dirty="0" err="1" smtClean="0">
                <a:solidFill>
                  <a:srgbClr val="00582A"/>
                </a:solidFill>
              </a:rPr>
              <a:t>معاي</a:t>
            </a:r>
            <a:r>
              <a:rPr lang="ar-EG" sz="9600" b="1" dirty="0" smtClean="0">
                <a:solidFill>
                  <a:srgbClr val="00582A"/>
                </a:solidFill>
              </a:rPr>
              <a:t>      </a:t>
            </a:r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94</Words>
  <Application>Microsoft Office PowerPoint</Application>
  <PresentationFormat>عرض على الشاشة (3:4)‏</PresentationFormat>
  <Paragraphs>26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2022-05-12T09:43:02Z</dcterms:modified>
</cp:coreProperties>
</file>