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96" r:id="rId4"/>
    <p:sldId id="397" r:id="rId5"/>
    <p:sldId id="398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274"/>
            <p14:sldId id="307"/>
            <p14:sldId id="303"/>
            <p14:sldId id="306"/>
            <p14:sldId id="308"/>
            <p14:sldId id="30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7941" autoAdjust="0"/>
    <p:restoredTop sz="94660"/>
  </p:normalViewPr>
  <p:slideViewPr>
    <p:cSldViewPr>
      <p:cViewPr>
        <p:scale>
          <a:sx n="75" d="100"/>
          <a:sy n="75" d="100"/>
        </p:scale>
        <p:origin x="-900" y="-51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5/14/2022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0"/>
            <a:ext cx="9144000" cy="33956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8000" b="1" dirty="0" smtClean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7200" b="1" dirty="0" smtClean="0"/>
              <a:t>لما يصلي شعبك</a:t>
            </a:r>
            <a:endParaRPr lang="ar-EG" sz="7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11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1- </a:t>
            </a:r>
            <a:endParaRPr lang="ar-EG" sz="6600" b="1" dirty="0" smtClean="0"/>
          </a:p>
          <a:p>
            <a:pPr algn="ctr" rtl="1"/>
            <a:r>
              <a:rPr lang="ar-EG" sz="6600" b="1" dirty="0" smtClean="0"/>
              <a:t>لما </a:t>
            </a:r>
            <a:r>
              <a:rPr lang="ar-EG" sz="6600" b="1" dirty="0" smtClean="0"/>
              <a:t>يصلي شعبك يتزعزع المكان يلمس مجد حضورك وقوتك تبان</a:t>
            </a:r>
          </a:p>
          <a:p>
            <a:pPr algn="ctr" rtl="1"/>
            <a:r>
              <a:rPr lang="ar-EG" sz="6600" b="1" dirty="0" smtClean="0"/>
              <a:t>تتزلزل سدود </a:t>
            </a:r>
            <a:r>
              <a:rPr lang="ar-EG" sz="6600" b="1" dirty="0" err="1" smtClean="0"/>
              <a:t>تتفك</a:t>
            </a:r>
            <a:r>
              <a:rPr lang="ar-EG" sz="6600" b="1" dirty="0" smtClean="0"/>
              <a:t> القيود تغير الأحوال </a:t>
            </a:r>
            <a:r>
              <a:rPr lang="ar-EG" sz="6600" b="1" dirty="0" err="1" smtClean="0"/>
              <a:t>دا</a:t>
            </a:r>
            <a:r>
              <a:rPr lang="ar-EG" sz="6600" b="1" dirty="0" smtClean="0"/>
              <a:t> </a:t>
            </a:r>
            <a:r>
              <a:rPr lang="ar-EG" sz="6600" b="1" dirty="0" err="1" smtClean="0"/>
              <a:t>مافيش</a:t>
            </a:r>
            <a:r>
              <a:rPr lang="ar-EG" sz="6600" b="1" dirty="0" smtClean="0"/>
              <a:t> عندك حدود</a:t>
            </a:r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4398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 </a:t>
            </a:r>
            <a:r>
              <a:rPr lang="ar-EG" sz="7200" b="1" dirty="0" smtClean="0">
                <a:solidFill>
                  <a:srgbClr val="00582A"/>
                </a:solidFill>
              </a:rPr>
              <a:t>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إلهنا </a:t>
            </a:r>
            <a:r>
              <a:rPr lang="ar-EG" sz="7200" b="1" dirty="0" smtClean="0">
                <a:solidFill>
                  <a:srgbClr val="00582A"/>
                </a:solidFill>
              </a:rPr>
              <a:t>الرب قادر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ومافيش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عنده عسير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الكل لصوته خاضع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ونوره </a:t>
            </a:r>
            <a:r>
              <a:rPr lang="ar-EG" sz="7200" b="1" dirty="0" smtClean="0">
                <a:solidFill>
                  <a:srgbClr val="00582A"/>
                </a:solidFill>
              </a:rPr>
              <a:t>يشوفه الضرير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0999" y="507385"/>
            <a:ext cx="9982199" cy="74174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600" b="1" dirty="0" smtClean="0"/>
              <a:t>2- </a:t>
            </a:r>
          </a:p>
          <a:p>
            <a:pPr algn="ctr" rtl="1"/>
            <a:r>
              <a:rPr lang="ar-EG" sz="6000" b="1" dirty="0" smtClean="0"/>
              <a:t>لما قلوبنا تخضع في حضرة القدوس </a:t>
            </a:r>
            <a:r>
              <a:rPr lang="ar-EG" sz="6600" b="1" dirty="0" err="1" smtClean="0"/>
              <a:t>نتملي</a:t>
            </a:r>
            <a:r>
              <a:rPr lang="ar-EG" sz="6600" b="1" dirty="0" smtClean="0"/>
              <a:t> بكلامه تتحرر النفوس</a:t>
            </a:r>
          </a:p>
          <a:p>
            <a:pPr algn="ctr" rtl="1"/>
            <a:r>
              <a:rPr lang="ar-EG" sz="6000" b="1" dirty="0" smtClean="0"/>
              <a:t>يغفر للضعيف ويطيب الجريح يبدد </a:t>
            </a:r>
            <a:r>
              <a:rPr lang="ar-EG" sz="6600" b="1" dirty="0" smtClean="0"/>
              <a:t>أحزان لأغاني </a:t>
            </a:r>
            <a:r>
              <a:rPr lang="ar-EG" sz="6600" b="1" dirty="0" err="1" smtClean="0"/>
              <a:t>وتسابيح</a:t>
            </a:r>
            <a:endParaRPr lang="ar-EG" sz="6600" b="1" dirty="0" smtClean="0"/>
          </a:p>
          <a:p>
            <a:pPr algn="ctr"/>
            <a:r>
              <a:rPr lang="ar-EG" sz="6600" b="1" dirty="0" smtClean="0"/>
              <a:t/>
            </a:r>
            <a:br>
              <a:rPr lang="ar-EG" sz="6600" b="1" dirty="0" smtClean="0"/>
            </a:b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439876"/>
            <a:ext cx="9982199" cy="80945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القرار </a:t>
            </a:r>
            <a:r>
              <a:rPr lang="ar-EG" sz="7200" b="1" dirty="0" smtClean="0">
                <a:solidFill>
                  <a:srgbClr val="00582A"/>
                </a:solidFill>
              </a:rPr>
              <a:t>: 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إلهنا </a:t>
            </a:r>
            <a:r>
              <a:rPr lang="ar-EG" sz="7200" b="1" dirty="0" smtClean="0">
                <a:solidFill>
                  <a:srgbClr val="00582A"/>
                </a:solidFill>
              </a:rPr>
              <a:t>الرب قادر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err="1" smtClean="0">
                <a:solidFill>
                  <a:srgbClr val="00582A"/>
                </a:solidFill>
              </a:rPr>
              <a:t>ومافيش</a:t>
            </a:r>
            <a:r>
              <a:rPr lang="ar-EG" sz="7200" b="1" dirty="0" smtClean="0">
                <a:solidFill>
                  <a:srgbClr val="00582A"/>
                </a:solidFill>
              </a:rPr>
              <a:t> </a:t>
            </a:r>
            <a:r>
              <a:rPr lang="ar-EG" sz="7200" b="1" dirty="0" smtClean="0">
                <a:solidFill>
                  <a:srgbClr val="00582A"/>
                </a:solidFill>
              </a:rPr>
              <a:t>عنده عسير</a:t>
            </a: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الكل لصوته خاضع </a:t>
            </a:r>
            <a:endParaRPr lang="ar-EG" sz="7200" b="1" dirty="0" smtClean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 smtClean="0">
                <a:solidFill>
                  <a:srgbClr val="00582A"/>
                </a:solidFill>
              </a:rPr>
              <a:t>ونوره </a:t>
            </a:r>
            <a:r>
              <a:rPr lang="ar-EG" sz="7200" b="1" dirty="0" smtClean="0">
                <a:solidFill>
                  <a:srgbClr val="00582A"/>
                </a:solidFill>
              </a:rPr>
              <a:t>يشوفه الضرير</a:t>
            </a:r>
          </a:p>
          <a:p>
            <a:pPr algn="ctr"/>
            <a:r>
              <a:rPr lang="ar-EG" sz="7200" b="1" dirty="0" smtClean="0">
                <a:solidFill>
                  <a:srgbClr val="00582A"/>
                </a:solidFill>
              </a:rPr>
              <a:t/>
            </a:r>
            <a:br>
              <a:rPr lang="ar-EG" sz="7200" b="1" dirty="0" smtClean="0">
                <a:solidFill>
                  <a:srgbClr val="00582A"/>
                </a:solidFill>
              </a:rPr>
            </a:br>
            <a:endParaRPr lang="ar-EG" sz="88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468067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1761</TotalTime>
  <Words>72</Words>
  <Application>Microsoft Office PowerPoint</Application>
  <PresentationFormat>عرض على الشاشة (3:4)‏</PresentationFormat>
  <Paragraphs>22</Paragraphs>
  <Slides>6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226</cp:revision>
  <dcterms:created xsi:type="dcterms:W3CDTF">2021-12-07T14:30:00Z</dcterms:created>
  <dcterms:modified xsi:type="dcterms:W3CDTF">2022-05-14T13:03:49Z</dcterms:modified>
</cp:coreProperties>
</file>