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6" r:id="rId4"/>
    <p:sldId id="397" r:id="rId5"/>
    <p:sldId id="3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5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لما يصلي شعبك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11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لما </a:t>
            </a:r>
            <a:r>
              <a:rPr lang="ar-EG" sz="6600" b="1" dirty="0" smtClean="0"/>
              <a:t>يصلي شعبك يتزعزع المكان يلمس مجد حضورك وقوتك تبان</a:t>
            </a:r>
          </a:p>
          <a:p>
            <a:pPr algn="ctr" rtl="1"/>
            <a:r>
              <a:rPr lang="ar-EG" sz="6600" b="1" dirty="0" smtClean="0"/>
              <a:t>تتزلزل سدود </a:t>
            </a:r>
            <a:r>
              <a:rPr lang="ar-EG" sz="6600" b="1" dirty="0" err="1" smtClean="0"/>
              <a:t>تتفك</a:t>
            </a:r>
            <a:r>
              <a:rPr lang="ar-EG" sz="6600" b="1" dirty="0" smtClean="0"/>
              <a:t> القيود تغير الأحوال </a:t>
            </a:r>
            <a:r>
              <a:rPr lang="ar-EG" sz="6600" b="1" dirty="0" err="1" smtClean="0"/>
              <a:t>دا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مافيش</a:t>
            </a:r>
            <a:r>
              <a:rPr lang="ar-EG" sz="6600" b="1" dirty="0" smtClean="0"/>
              <a:t> عندك حدود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98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ar-EG" sz="7200" b="1" dirty="0" smtClean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إلهنا </a:t>
            </a:r>
            <a:r>
              <a:rPr lang="ar-EG" sz="7200" b="1" dirty="0" smtClean="0">
                <a:solidFill>
                  <a:srgbClr val="00582A"/>
                </a:solidFill>
              </a:rPr>
              <a:t>الرب قادر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ومافيش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عنده عسير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الكل لصوته خاضع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ونوره </a:t>
            </a:r>
            <a:r>
              <a:rPr lang="ar-EG" sz="7200" b="1" dirty="0" smtClean="0">
                <a:solidFill>
                  <a:srgbClr val="00582A"/>
                </a:solidFill>
              </a:rPr>
              <a:t>يشوفه الضرير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073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</a:p>
          <a:p>
            <a:pPr algn="ctr" rtl="1"/>
            <a:r>
              <a:rPr lang="ar-EG" sz="6000" b="1" dirty="0" smtClean="0"/>
              <a:t>لما قلوبنا تخضع في حضرة القدوس </a:t>
            </a:r>
            <a:r>
              <a:rPr lang="ar-EG" sz="6600" b="1" dirty="0" err="1" smtClean="0"/>
              <a:t>نتملي</a:t>
            </a:r>
            <a:r>
              <a:rPr lang="ar-EG" sz="6600" b="1" dirty="0" smtClean="0"/>
              <a:t> بكلامه تتحرر النفوس</a:t>
            </a:r>
          </a:p>
          <a:p>
            <a:pPr algn="ctr" rtl="1"/>
            <a:r>
              <a:rPr lang="ar-EG" sz="6000" b="1" dirty="0" smtClean="0"/>
              <a:t>يغفر للضعيف ويطيب الجريح يبدد </a:t>
            </a:r>
            <a:r>
              <a:rPr lang="ar-EG" sz="6600" b="1" dirty="0" smtClean="0"/>
              <a:t>أحزان لأغاني </a:t>
            </a:r>
            <a:r>
              <a:rPr lang="ar-EG" sz="6600" b="1" dirty="0" err="1" smtClean="0"/>
              <a:t>وتسابيح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98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ar-EG" sz="7200" b="1" dirty="0" smtClean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إلهنا </a:t>
            </a:r>
            <a:r>
              <a:rPr lang="ar-EG" sz="7200" b="1" dirty="0" smtClean="0">
                <a:solidFill>
                  <a:srgbClr val="00582A"/>
                </a:solidFill>
              </a:rPr>
              <a:t>الرب قادر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ومافيش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عنده عسير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الكل لصوته خاضع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ونوره </a:t>
            </a:r>
            <a:r>
              <a:rPr lang="ar-EG" sz="7200" b="1" dirty="0" smtClean="0">
                <a:solidFill>
                  <a:srgbClr val="00582A"/>
                </a:solidFill>
              </a:rPr>
              <a:t>يشوفه الضرير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72</Words>
  <Application>Microsoft Office PowerPoint</Application>
  <PresentationFormat>عرض على الشاشة (3:4)‏</PresentationFormat>
  <Paragraphs>22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2022-05-14T13:03:49Z</dcterms:modified>
</cp:coreProperties>
</file>