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96" r:id="rId3"/>
    <p:sldId id="277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لما يسوع بكون موجود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(لما يسوع بيكون موجود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في </a:t>
            </a:r>
            <a:r>
              <a:rPr lang="ar-EG" sz="8000" b="1" dirty="0" smtClean="0"/>
              <a:t>حياة الواحد فيكم</a:t>
            </a:r>
            <a:br>
              <a:rPr lang="ar-EG" sz="8000" b="1" dirty="0" smtClean="0"/>
            </a:br>
            <a:r>
              <a:rPr lang="ar-EG" sz="8000" b="1" dirty="0" smtClean="0"/>
              <a:t>بنور </a:t>
            </a:r>
            <a:r>
              <a:rPr lang="ar-EG" sz="8000" b="1" dirty="0" err="1" smtClean="0"/>
              <a:t>زي</a:t>
            </a:r>
            <a:r>
              <a:rPr lang="ar-EG" sz="8000" b="1" dirty="0" smtClean="0"/>
              <a:t> الشموع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ومافيش</a:t>
            </a:r>
            <a:r>
              <a:rPr lang="ar-EG" sz="8000" b="1" dirty="0" smtClean="0"/>
              <a:t> </a:t>
            </a:r>
            <a:r>
              <a:rPr lang="ar-EG" sz="8000" b="1" dirty="0" smtClean="0"/>
              <a:t>قوة </a:t>
            </a:r>
            <a:r>
              <a:rPr lang="ar-EG" sz="8000" b="1" dirty="0" err="1" smtClean="0"/>
              <a:t>تطفينا</a:t>
            </a:r>
            <a:r>
              <a:rPr lang="ar-EG" sz="8000" b="1" dirty="0" smtClean="0"/>
              <a:t>)2</a:t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978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(حتى كمان وقت الظلمة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عندنا </a:t>
            </a:r>
            <a:r>
              <a:rPr lang="ar-EG" sz="8000" b="1" dirty="0" err="1" smtClean="0"/>
              <a:t>إبتسامة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جايه</a:t>
            </a:r>
            <a:r>
              <a:rPr lang="ar-EG" sz="8000" b="1" dirty="0" smtClean="0"/>
              <a:t> من عند يسوع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وسلامنا </a:t>
            </a:r>
            <a:r>
              <a:rPr lang="ar-EG" sz="8000" b="1" dirty="0" smtClean="0"/>
              <a:t>علامة)2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1783</TotalTime>
  <Words>21</Words>
  <Application>Microsoft Office PowerPoint</Application>
  <PresentationFormat>عرض على الشاشة (3:4)‏</PresentationFormat>
  <Paragraphs>9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229</cp:revision>
  <dcterms:created xsi:type="dcterms:W3CDTF">2021-12-07T14:30:00Z</dcterms:created>
  <dcterms:modified xsi:type="dcterms:W3CDTF">2022-05-16T12:45:18Z</dcterms:modified>
</cp:coreProperties>
</file>