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لما يسوع بكون موجود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(لما يسوع بيكون موجود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حياة الواحد فيكم</a:t>
            </a:r>
            <a:br>
              <a:rPr lang="ar-EG" sz="8000" b="1" dirty="0" smtClean="0"/>
            </a:br>
            <a:r>
              <a:rPr lang="ar-EG" sz="8000" b="1" dirty="0" smtClean="0"/>
              <a:t>بنور </a:t>
            </a:r>
            <a:r>
              <a:rPr lang="ar-EG" sz="8000" b="1" dirty="0" err="1" smtClean="0"/>
              <a:t>زي</a:t>
            </a:r>
            <a:r>
              <a:rPr lang="ar-EG" sz="8000" b="1" dirty="0" smtClean="0"/>
              <a:t> الشموع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ومافيش</a:t>
            </a:r>
            <a:r>
              <a:rPr lang="ar-EG" sz="8000" b="1" dirty="0" smtClean="0"/>
              <a:t> </a:t>
            </a:r>
            <a:r>
              <a:rPr lang="ar-EG" sz="8000" b="1" dirty="0" smtClean="0"/>
              <a:t>قوة </a:t>
            </a:r>
            <a:r>
              <a:rPr lang="ar-EG" sz="8000" b="1" dirty="0" err="1" smtClean="0"/>
              <a:t>تطفينا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7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(حتى كمان وقت الظلمة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عندنا </a:t>
            </a:r>
            <a:r>
              <a:rPr lang="ar-EG" sz="8000" b="1" dirty="0" err="1" smtClean="0"/>
              <a:t>إبتسامة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جايه</a:t>
            </a:r>
            <a:r>
              <a:rPr lang="ar-EG" sz="8000" b="1" dirty="0" smtClean="0"/>
              <a:t> من عند يسوع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وسلامنا </a:t>
            </a:r>
            <a:r>
              <a:rPr lang="ar-EG" sz="8000" b="1" dirty="0" smtClean="0"/>
              <a:t>علامة)2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21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2022-05-16T12:45:18Z</dcterms:modified>
</cp:coreProperties>
</file>