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396" r:id="rId4"/>
    <p:sldId id="398" r:id="rId5"/>
    <p:sldId id="399" r:id="rId6"/>
    <p:sldId id="400" r:id="rId7"/>
    <p:sldId id="401" r:id="rId8"/>
    <p:sldId id="402" r:id="rId9"/>
    <p:sldId id="403" r:id="rId10"/>
    <p:sldId id="404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err="1" smtClean="0"/>
              <a:t>ميدلي</a:t>
            </a:r>
            <a:endParaRPr lang="ar-EG" sz="8000" b="1" dirty="0" smtClean="0"/>
          </a:p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لما شعب المسيح </a:t>
            </a:r>
            <a:r>
              <a:rPr lang="ar-EG" sz="8000" b="1" dirty="0" err="1" smtClean="0"/>
              <a:t>يرنم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449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يا مرتبين موكب أعياد:</a:t>
            </a:r>
            <a:br>
              <a:rPr lang="ar-EG" sz="8000" b="1" dirty="0" smtClean="0"/>
            </a:br>
            <a:r>
              <a:rPr lang="ar-EG" sz="8000" b="1" dirty="0" smtClean="0"/>
              <a:t>قوموا بينا بالصليب</a:t>
            </a:r>
            <a:br>
              <a:rPr lang="ar-EG" sz="8000" b="1" dirty="0" smtClean="0"/>
            </a:br>
            <a:r>
              <a:rPr lang="ar-EG" sz="8000" b="1" dirty="0" err="1" smtClean="0"/>
              <a:t>هَنلِّف</a:t>
            </a:r>
            <a:r>
              <a:rPr lang="ar-EG" sz="8000" b="1" dirty="0" smtClean="0"/>
              <a:t> </a:t>
            </a:r>
            <a:r>
              <a:rPr lang="ar-EG" sz="8000" b="1" dirty="0" smtClean="0"/>
              <a:t>نتوج </a:t>
            </a:r>
            <a:r>
              <a:rPr lang="ar-EG" sz="8000" b="1" dirty="0" err="1" smtClean="0"/>
              <a:t>فى</a:t>
            </a:r>
            <a:r>
              <a:rPr lang="ar-EG" sz="8000" b="1" dirty="0" smtClean="0"/>
              <a:t> البلاد</a:t>
            </a:r>
            <a:br>
              <a:rPr lang="ar-EG" sz="8000" b="1" dirty="0" smtClean="0"/>
            </a:br>
            <a:r>
              <a:rPr lang="ar-EG" sz="8000" b="1" dirty="0" smtClean="0"/>
              <a:t>ربنا الحبيب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329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لما </a:t>
            </a:r>
            <a:r>
              <a:rPr lang="ar-EG" sz="8000" b="1" dirty="0" smtClean="0">
                <a:solidFill>
                  <a:srgbClr val="00582A"/>
                </a:solidFill>
              </a:rPr>
              <a:t>شعب المسيح </a:t>
            </a:r>
            <a:r>
              <a:rPr lang="ar-EG" sz="8000" b="1" dirty="0" err="1" smtClean="0">
                <a:solidFill>
                  <a:srgbClr val="00582A"/>
                </a:solidFill>
              </a:rPr>
              <a:t>يرنم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لإسم</a:t>
            </a:r>
            <a:r>
              <a:rPr lang="ar-EG" sz="8000" b="1" dirty="0" smtClean="0">
                <a:solidFill>
                  <a:srgbClr val="00582A"/>
                </a:solidFill>
              </a:rPr>
              <a:t>: يسوع العظيم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السما</a:t>
            </a:r>
            <a:r>
              <a:rPr lang="ar-EG" sz="8000" b="1" dirty="0" smtClean="0">
                <a:solidFill>
                  <a:srgbClr val="00582A"/>
                </a:solidFill>
              </a:rPr>
              <a:t> ترفع </a:t>
            </a:r>
            <a:r>
              <a:rPr lang="ar-EG" sz="8000" b="1" dirty="0" err="1" smtClean="0">
                <a:solidFill>
                  <a:srgbClr val="00582A"/>
                </a:solidFill>
              </a:rPr>
              <a:t>بيبانها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وتشاركنا </a:t>
            </a:r>
            <a:r>
              <a:rPr lang="ar-EG" sz="8000" b="1" dirty="0" err="1" smtClean="0">
                <a:solidFill>
                  <a:srgbClr val="00582A"/>
                </a:solidFill>
              </a:rPr>
              <a:t>فى</a:t>
            </a:r>
            <a:r>
              <a:rPr lang="ar-EG" sz="8000" b="1" dirty="0" smtClean="0">
                <a:solidFill>
                  <a:srgbClr val="00582A"/>
                </a:solidFill>
              </a:rPr>
              <a:t> الترانيم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687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والإله يُرىَ بجماله</a:t>
            </a:r>
            <a:br>
              <a:rPr lang="ar-EG" sz="8000" b="1" dirty="0" smtClean="0"/>
            </a:br>
            <a:r>
              <a:rPr lang="ar-EG" sz="8000" b="1" dirty="0" smtClean="0"/>
              <a:t>والكنيسة </a:t>
            </a:r>
            <a:r>
              <a:rPr lang="ar-EG" sz="8000" b="1" dirty="0" err="1" smtClean="0"/>
              <a:t>مرنمة</a:t>
            </a:r>
            <a:r>
              <a:rPr lang="ar-EG" sz="8000" b="1" dirty="0" smtClean="0"/>
              <a:t> له:</a:t>
            </a:r>
            <a:br>
              <a:rPr lang="ar-EG" sz="8000" b="1" dirty="0" smtClean="0"/>
            </a:br>
            <a:r>
              <a:rPr lang="ar-EG" sz="8000" b="1" dirty="0" smtClean="0"/>
              <a:t>مستحق المجد وحدك</a:t>
            </a:r>
            <a:br>
              <a:rPr lang="ar-EG" sz="8000" b="1" dirty="0" smtClean="0"/>
            </a:br>
            <a:r>
              <a:rPr lang="ar-EG" sz="8000" b="1" dirty="0" smtClean="0"/>
              <a:t>والعبادة والسجود</a:t>
            </a:r>
            <a:br>
              <a:rPr lang="ar-EG" sz="8000" b="1" dirty="0" smtClean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449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يا مرتبين موكب أعياد:</a:t>
            </a:r>
            <a:br>
              <a:rPr lang="ar-EG" sz="8000" b="1" dirty="0" smtClean="0"/>
            </a:br>
            <a:r>
              <a:rPr lang="ar-EG" sz="8000" b="1" dirty="0" smtClean="0"/>
              <a:t>قوموا بينا بالصليب</a:t>
            </a:r>
            <a:br>
              <a:rPr lang="ar-EG" sz="8000" b="1" dirty="0" smtClean="0"/>
            </a:br>
            <a:r>
              <a:rPr lang="ar-EG" sz="8000" b="1" dirty="0" err="1" smtClean="0"/>
              <a:t>هَنلِّف</a:t>
            </a:r>
            <a:r>
              <a:rPr lang="ar-EG" sz="8000" b="1" dirty="0" smtClean="0"/>
              <a:t> </a:t>
            </a:r>
            <a:r>
              <a:rPr lang="ar-EG" sz="8000" b="1" dirty="0" smtClean="0"/>
              <a:t>نتوج </a:t>
            </a:r>
            <a:r>
              <a:rPr lang="ar-EG" sz="8000" b="1" dirty="0" err="1" smtClean="0"/>
              <a:t>فى</a:t>
            </a:r>
            <a:r>
              <a:rPr lang="ar-EG" sz="8000" b="1" dirty="0" smtClean="0"/>
              <a:t> البلاد</a:t>
            </a:r>
            <a:br>
              <a:rPr lang="ar-EG" sz="8000" b="1" dirty="0" smtClean="0"/>
            </a:br>
            <a:r>
              <a:rPr lang="ar-EG" sz="8000" b="1" dirty="0" smtClean="0"/>
              <a:t>ربنا الحبيب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329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لما </a:t>
            </a:r>
            <a:r>
              <a:rPr lang="ar-EG" sz="8000" b="1" dirty="0" smtClean="0">
                <a:solidFill>
                  <a:srgbClr val="00582A"/>
                </a:solidFill>
              </a:rPr>
              <a:t>شعب المسيح </a:t>
            </a:r>
            <a:r>
              <a:rPr lang="ar-EG" sz="8000" b="1" dirty="0" err="1" smtClean="0">
                <a:solidFill>
                  <a:srgbClr val="00582A"/>
                </a:solidFill>
              </a:rPr>
              <a:t>يرنم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لإسم</a:t>
            </a:r>
            <a:r>
              <a:rPr lang="ar-EG" sz="8000" b="1" dirty="0" smtClean="0">
                <a:solidFill>
                  <a:srgbClr val="00582A"/>
                </a:solidFill>
              </a:rPr>
              <a:t>: يسوع العظيم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السما</a:t>
            </a:r>
            <a:r>
              <a:rPr lang="ar-EG" sz="8000" b="1" dirty="0" smtClean="0">
                <a:solidFill>
                  <a:srgbClr val="00582A"/>
                </a:solidFill>
              </a:rPr>
              <a:t> ترفع </a:t>
            </a:r>
            <a:r>
              <a:rPr lang="ar-EG" sz="8000" b="1" dirty="0" err="1" smtClean="0">
                <a:solidFill>
                  <a:srgbClr val="00582A"/>
                </a:solidFill>
              </a:rPr>
              <a:t>بيبانها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وتشاركنا </a:t>
            </a:r>
            <a:r>
              <a:rPr lang="ar-EG" sz="8000" b="1" dirty="0" err="1" smtClean="0">
                <a:solidFill>
                  <a:srgbClr val="00582A"/>
                </a:solidFill>
              </a:rPr>
              <a:t>فى</a:t>
            </a:r>
            <a:r>
              <a:rPr lang="ar-EG" sz="8000" b="1" dirty="0" smtClean="0">
                <a:solidFill>
                  <a:srgbClr val="00582A"/>
                </a:solidFill>
              </a:rPr>
              <a:t> الترانيم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والمقيَّد والسجين</a:t>
            </a:r>
            <a:br>
              <a:rPr lang="ar-EG" sz="8000" b="1" dirty="0" smtClean="0"/>
            </a:br>
            <a:r>
              <a:rPr lang="ar-EG" sz="8000" b="1" dirty="0" err="1" smtClean="0"/>
              <a:t>وإللى</a:t>
            </a:r>
            <a:r>
              <a:rPr lang="ar-EG" sz="8000" b="1" dirty="0" smtClean="0"/>
              <a:t> مأسور من سنين:</a:t>
            </a:r>
            <a:br>
              <a:rPr lang="ar-EG" sz="8000" b="1" dirty="0" smtClean="0"/>
            </a:br>
            <a:r>
              <a:rPr lang="ar-EG" sz="8000" b="1" dirty="0" smtClean="0"/>
              <a:t>ينطلق من الفخ حالاً</a:t>
            </a:r>
            <a:br>
              <a:rPr lang="ar-EG" sz="8000" b="1" dirty="0" smtClean="0"/>
            </a:br>
            <a:r>
              <a:rPr lang="ar-EG" sz="8000" b="1" dirty="0" smtClean="0"/>
              <a:t>حُرّ من كل القيود</a:t>
            </a:r>
            <a:br>
              <a:rPr lang="ar-EG" sz="8000" b="1" dirty="0" smtClean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449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يا مرتبين موكب أعياد:</a:t>
            </a:r>
            <a:br>
              <a:rPr lang="ar-EG" sz="8000" b="1" dirty="0" smtClean="0"/>
            </a:br>
            <a:r>
              <a:rPr lang="ar-EG" sz="8000" b="1" dirty="0" smtClean="0"/>
              <a:t>قوموا بينا بالصليب</a:t>
            </a:r>
            <a:br>
              <a:rPr lang="ar-EG" sz="8000" b="1" dirty="0" smtClean="0"/>
            </a:br>
            <a:r>
              <a:rPr lang="ar-EG" sz="8000" b="1" dirty="0" err="1" smtClean="0"/>
              <a:t>هَنلِّف</a:t>
            </a:r>
            <a:r>
              <a:rPr lang="ar-EG" sz="8000" b="1" dirty="0" smtClean="0"/>
              <a:t> </a:t>
            </a:r>
            <a:r>
              <a:rPr lang="ar-EG" sz="8000" b="1" dirty="0" smtClean="0"/>
              <a:t>نتوج </a:t>
            </a:r>
            <a:r>
              <a:rPr lang="ar-EG" sz="8000" b="1" dirty="0" err="1" smtClean="0"/>
              <a:t>فى</a:t>
            </a:r>
            <a:r>
              <a:rPr lang="ar-EG" sz="8000" b="1" dirty="0" smtClean="0"/>
              <a:t> البلاد</a:t>
            </a:r>
            <a:br>
              <a:rPr lang="ar-EG" sz="8000" b="1" dirty="0" smtClean="0"/>
            </a:br>
            <a:r>
              <a:rPr lang="ar-EG" sz="8000" b="1" dirty="0" smtClean="0"/>
              <a:t>ربنا الحبيب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32996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لما </a:t>
            </a:r>
            <a:r>
              <a:rPr lang="ar-EG" sz="8000" b="1" dirty="0" smtClean="0">
                <a:solidFill>
                  <a:srgbClr val="00582A"/>
                </a:solidFill>
              </a:rPr>
              <a:t>شعب المسيح </a:t>
            </a:r>
            <a:r>
              <a:rPr lang="ar-EG" sz="8000" b="1" dirty="0" err="1" smtClean="0">
                <a:solidFill>
                  <a:srgbClr val="00582A"/>
                </a:solidFill>
              </a:rPr>
              <a:t>يرنم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لإسم</a:t>
            </a:r>
            <a:r>
              <a:rPr lang="ar-EG" sz="8000" b="1" dirty="0" smtClean="0">
                <a:solidFill>
                  <a:srgbClr val="00582A"/>
                </a:solidFill>
              </a:rPr>
              <a:t>: يسوع العظيم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السما</a:t>
            </a:r>
            <a:r>
              <a:rPr lang="ar-EG" sz="8000" b="1" dirty="0" smtClean="0">
                <a:solidFill>
                  <a:srgbClr val="00582A"/>
                </a:solidFill>
              </a:rPr>
              <a:t> ترفع </a:t>
            </a:r>
            <a:r>
              <a:rPr lang="ar-EG" sz="8000" b="1" dirty="0" err="1" smtClean="0">
                <a:solidFill>
                  <a:srgbClr val="00582A"/>
                </a:solidFill>
              </a:rPr>
              <a:t>بيبانها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وتشاركنا </a:t>
            </a:r>
            <a:r>
              <a:rPr lang="ar-EG" sz="8000" b="1" dirty="0" err="1" smtClean="0">
                <a:solidFill>
                  <a:srgbClr val="00582A"/>
                </a:solidFill>
              </a:rPr>
              <a:t>فى</a:t>
            </a:r>
            <a:r>
              <a:rPr lang="ar-EG" sz="8000" b="1" dirty="0" smtClean="0">
                <a:solidFill>
                  <a:srgbClr val="00582A"/>
                </a:solidFill>
              </a:rPr>
              <a:t> الترانيم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687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وكل روح ضد المسيح:</a:t>
            </a:r>
            <a:br>
              <a:rPr lang="ar-EG" sz="8000" b="1" dirty="0" smtClean="0"/>
            </a:br>
            <a:r>
              <a:rPr lang="ar-EG" sz="8000" b="1" dirty="0" err="1" smtClean="0"/>
              <a:t>ينهزم</a:t>
            </a:r>
            <a:r>
              <a:rPr lang="ar-EG" sz="8000" b="1" dirty="0" smtClean="0"/>
              <a:t> بدم الذبيح</a:t>
            </a:r>
            <a:br>
              <a:rPr lang="ar-EG" sz="8000" b="1" dirty="0" smtClean="0"/>
            </a:br>
            <a:r>
              <a:rPr lang="ar-EG" sz="8000" b="1" dirty="0" smtClean="0"/>
              <a:t>والشيطان </a:t>
            </a:r>
            <a:r>
              <a:rPr lang="ar-EG" sz="8000" b="1" dirty="0" err="1" smtClean="0"/>
              <a:t>مالهوش</a:t>
            </a:r>
            <a:r>
              <a:rPr lang="ar-EG" sz="8000" b="1" dirty="0" smtClean="0"/>
              <a:t> </a:t>
            </a:r>
            <a:r>
              <a:rPr lang="ar-EG" sz="8000" b="1" dirty="0" smtClean="0"/>
              <a:t>مكان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لما روحك راح يسود</a:t>
            </a:r>
            <a:br>
              <a:rPr lang="ar-EG" sz="8000" b="1" dirty="0" smtClean="0"/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1764</TotalTime>
  <Words>42</Words>
  <Application>Microsoft Office PowerPoint</Application>
  <PresentationFormat>عرض على الشاشة (3:4)‏</PresentationFormat>
  <Paragraphs>11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226</cp:revision>
  <dcterms:created xsi:type="dcterms:W3CDTF">2021-12-07T14:30:00Z</dcterms:created>
  <dcterms:modified xsi:type="dcterms:W3CDTF">2022-05-14T13:00:25Z</dcterms:modified>
</cp:coreProperties>
</file>