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396" r:id="rId4"/>
    <p:sldId id="397" r:id="rId5"/>
    <p:sldId id="401" r:id="rId6"/>
    <p:sldId id="402" r:id="rId7"/>
    <p:sldId id="398" r:id="rId8"/>
    <p:sldId id="399" r:id="rId9"/>
    <p:sldId id="403" r:id="rId10"/>
    <p:sldId id="405" r:id="rId11"/>
    <p:sldId id="406" r:id="rId12"/>
    <p:sldId id="400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ميدلي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لا لن أرى حبا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38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ورغم </a:t>
            </a:r>
            <a:r>
              <a:rPr lang="ar-SA" sz="8000" b="1" dirty="0" smtClean="0"/>
              <a:t>ذاك نحن نراك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تنسى </a:t>
            </a:r>
            <a:r>
              <a:rPr lang="ar-SA" sz="8000" b="1" dirty="0" smtClean="0"/>
              <a:t>أساك بحبك المتجدد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القرار</a:t>
            </a:r>
            <a:r>
              <a:rPr lang="ar-EG" sz="66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(</a:t>
            </a:r>
            <a:r>
              <a:rPr lang="ar-SA" sz="6600" b="1" dirty="0" smtClean="0">
                <a:solidFill>
                  <a:srgbClr val="00582A"/>
                </a:solidFill>
              </a:rPr>
              <a:t>قد مات وقام ليمنحك اسمي حياة</a:t>
            </a: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فهل </a:t>
            </a:r>
            <a:r>
              <a:rPr lang="ar-SA" sz="6600" b="1" dirty="0" err="1" smtClean="0">
                <a:solidFill>
                  <a:srgbClr val="00582A"/>
                </a:solidFill>
              </a:rPr>
              <a:t>اليه</a:t>
            </a:r>
            <a:r>
              <a:rPr lang="ar-SA" sz="6600" b="1" dirty="0" smtClean="0">
                <a:solidFill>
                  <a:srgbClr val="00582A"/>
                </a:solidFill>
              </a:rPr>
              <a:t> تقبلن فعنده تلقى </a:t>
            </a:r>
            <a:r>
              <a:rPr lang="ar-SA" sz="6600" b="1" dirty="0" smtClean="0">
                <a:solidFill>
                  <a:srgbClr val="00582A"/>
                </a:solidFill>
              </a:rPr>
              <a:t>نجاة)</a:t>
            </a:r>
            <a:r>
              <a:rPr lang="ar-EG" sz="6600" b="1" dirty="0" smtClean="0">
                <a:solidFill>
                  <a:srgbClr val="00582A"/>
                </a:solidFill>
              </a:rPr>
              <a:t>2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r>
              <a:rPr lang="ar-SA" sz="6600" b="1" dirty="0" smtClean="0">
                <a:solidFill>
                  <a:srgbClr val="00582A"/>
                </a:solidFill>
              </a:rPr>
              <a:t>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r>
              <a:rPr lang="ar-SA" sz="6600" b="1" dirty="0" smtClean="0">
                <a:solidFill>
                  <a:srgbClr val="00582A"/>
                </a:solidFill>
              </a:rPr>
              <a:t>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فوق </a:t>
            </a:r>
            <a:r>
              <a:rPr lang="ar-SA" sz="6600" b="1" dirty="0" smtClean="0">
                <a:solidFill>
                  <a:srgbClr val="00582A"/>
                </a:solidFill>
              </a:rPr>
              <a:t>الصليب 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EG" sz="6600" b="1" dirty="0" smtClean="0">
                <a:solidFill>
                  <a:srgbClr val="00582A"/>
                </a:solidFill>
              </a:rPr>
              <a:t>)2</a:t>
            </a:r>
            <a:endParaRPr lang="ar-SA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القرار</a:t>
            </a:r>
            <a:r>
              <a:rPr lang="ar-EG" sz="66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(</a:t>
            </a:r>
            <a:r>
              <a:rPr lang="ar-SA" sz="6600" b="1" dirty="0" smtClean="0">
                <a:solidFill>
                  <a:srgbClr val="00582A"/>
                </a:solidFill>
              </a:rPr>
              <a:t>كشاةٍ تساق للذبح لم تفتح فاك</a:t>
            </a:r>
          </a:p>
          <a:p>
            <a:pPr algn="ctr" rtl="1"/>
            <a:r>
              <a:rPr lang="ar-SA" sz="5400" b="1" dirty="0" smtClean="0">
                <a:solidFill>
                  <a:srgbClr val="00582A"/>
                </a:solidFill>
              </a:rPr>
              <a:t>كنعجة صامتة اقتادوك </a:t>
            </a:r>
            <a:r>
              <a:rPr lang="ar-SA" sz="5400" b="1" dirty="0" smtClean="0">
                <a:solidFill>
                  <a:srgbClr val="00582A"/>
                </a:solidFill>
              </a:rPr>
              <a:t>للصلب</a:t>
            </a:r>
            <a:r>
              <a:rPr lang="ar-EG" sz="5400" b="1" dirty="0" smtClean="0">
                <a:solidFill>
                  <a:srgbClr val="00582A"/>
                </a:solidFill>
              </a:rPr>
              <a:t> </a:t>
            </a:r>
            <a:r>
              <a:rPr lang="ar-SA" sz="5400" b="1" dirty="0" smtClean="0">
                <a:solidFill>
                  <a:srgbClr val="00582A"/>
                </a:solidFill>
              </a:rPr>
              <a:t>هناك</a:t>
            </a:r>
            <a:r>
              <a:rPr lang="ar-EG" sz="5400" b="1" dirty="0" smtClean="0">
                <a:solidFill>
                  <a:srgbClr val="00582A"/>
                </a:solidFill>
              </a:rPr>
              <a:t>)2</a:t>
            </a:r>
            <a:endParaRPr lang="ar-SA" sz="54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r>
              <a:rPr lang="ar-SA" sz="6600" b="1" dirty="0" smtClean="0">
                <a:solidFill>
                  <a:srgbClr val="00582A"/>
                </a:solidFill>
              </a:rPr>
              <a:t>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فوق </a:t>
            </a:r>
            <a:r>
              <a:rPr lang="ar-SA" sz="6600" b="1" dirty="0" smtClean="0">
                <a:solidFill>
                  <a:srgbClr val="00582A"/>
                </a:solidFill>
              </a:rPr>
              <a:t>الصليب 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endParaRPr lang="ar-SA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838140"/>
            <a:ext cx="9982199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SA" sz="4800" b="1" dirty="0" smtClean="0"/>
              <a:t>1-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(</a:t>
            </a:r>
            <a:r>
              <a:rPr lang="ar-SA" sz="6600" b="1" dirty="0" smtClean="0"/>
              <a:t>لا لن أرى حبًا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أعظم </a:t>
            </a:r>
            <a:r>
              <a:rPr lang="ar-SA" sz="6600" b="1" dirty="0" err="1" smtClean="0"/>
              <a:t>واقوى</a:t>
            </a:r>
            <a:r>
              <a:rPr lang="ar-SA" sz="6600" b="1" dirty="0" smtClean="0"/>
              <a:t> </a:t>
            </a:r>
            <a:r>
              <a:rPr lang="ar-SA" sz="6600" b="1" dirty="0" smtClean="0"/>
              <a:t>من حبك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 </a:t>
            </a:r>
            <a:r>
              <a:rPr lang="ar-SA" sz="6600" b="1" dirty="0" smtClean="0"/>
              <a:t>فوق </a:t>
            </a:r>
            <a:r>
              <a:rPr lang="ar-SA" sz="6600" b="1" dirty="0" smtClean="0"/>
              <a:t>الصليب </a:t>
            </a:r>
            <a:r>
              <a:rPr lang="ar-SA" sz="6600" b="1" dirty="0" smtClean="0"/>
              <a:t>يا سيدي</a:t>
            </a:r>
          </a:p>
          <a:p>
            <a:pPr algn="ctr" rtl="1"/>
            <a:r>
              <a:rPr lang="ar-SA" sz="6600" b="1" dirty="0" smtClean="0"/>
              <a:t>اخترته طوعًا،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وهو </a:t>
            </a:r>
            <a:r>
              <a:rPr lang="ar-SA" sz="6600" b="1" dirty="0" smtClean="0"/>
              <a:t>عقابٌ عادلٌ </a:t>
            </a:r>
            <a:r>
              <a:rPr lang="ar-SA" sz="6600" b="1" dirty="0" smtClean="0"/>
              <a:t>لآثم </a:t>
            </a:r>
            <a:r>
              <a:rPr lang="ar-SA" sz="6600" b="1" dirty="0" smtClean="0"/>
              <a:t>متمرد</a:t>
            </a:r>
            <a:r>
              <a:rPr lang="ar-SA" sz="6600" b="1" dirty="0" smtClean="0"/>
              <a:t>) </a:t>
            </a:r>
            <a:r>
              <a:rPr lang="ar-SA" sz="5400" b="1" dirty="0" smtClean="0"/>
              <a:t>2</a:t>
            </a:r>
            <a:endParaRPr lang="ar-SA" sz="6600" b="1" dirty="0" smtClean="0"/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القرار</a:t>
            </a:r>
            <a:r>
              <a:rPr lang="ar-EG" sz="66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(</a:t>
            </a:r>
            <a:r>
              <a:rPr lang="ar-SA" sz="6600" b="1" dirty="0" smtClean="0">
                <a:solidFill>
                  <a:srgbClr val="00582A"/>
                </a:solidFill>
              </a:rPr>
              <a:t>كشاةٍ تساق للذبح لم تفتح فاك</a:t>
            </a:r>
          </a:p>
          <a:p>
            <a:pPr algn="ctr" rtl="1"/>
            <a:r>
              <a:rPr lang="ar-SA" sz="6000" b="1" dirty="0" smtClean="0">
                <a:solidFill>
                  <a:srgbClr val="00582A"/>
                </a:solidFill>
              </a:rPr>
              <a:t>كنعجة صامتة اقتادوك </a:t>
            </a:r>
            <a:r>
              <a:rPr lang="ar-SA" sz="6000" b="1" dirty="0" smtClean="0">
                <a:solidFill>
                  <a:srgbClr val="00582A"/>
                </a:solidFill>
              </a:rPr>
              <a:t>للصلب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SA" sz="6000" b="1" dirty="0" smtClean="0">
                <a:solidFill>
                  <a:srgbClr val="00582A"/>
                </a:solidFill>
              </a:rPr>
              <a:t>هناك</a:t>
            </a:r>
            <a:endParaRPr lang="ar-SA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r>
              <a:rPr lang="ar-SA" sz="6600" b="1" dirty="0" smtClean="0">
                <a:solidFill>
                  <a:srgbClr val="00582A"/>
                </a:solidFill>
              </a:rPr>
              <a:t>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فوق </a:t>
            </a:r>
            <a:r>
              <a:rPr lang="ar-SA" sz="6600" b="1" dirty="0" smtClean="0">
                <a:solidFill>
                  <a:srgbClr val="00582A"/>
                </a:solidFill>
              </a:rPr>
              <a:t>الصليب 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EG" sz="6600" b="1" dirty="0" smtClean="0">
                <a:solidFill>
                  <a:srgbClr val="00582A"/>
                </a:solidFill>
              </a:rPr>
              <a:t>)2</a:t>
            </a:r>
            <a:endParaRPr lang="ar-SA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2-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SA" sz="7200" b="1" dirty="0" smtClean="0"/>
              <a:t>لُمنا وعيرنا بطرس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بالجبن </a:t>
            </a:r>
            <a:r>
              <a:rPr lang="ar-SA" sz="7200" b="1" dirty="0" smtClean="0"/>
              <a:t>يوم </a:t>
            </a:r>
            <a:r>
              <a:rPr lang="ar-SA" sz="7200" b="1" dirty="0" err="1" smtClean="0"/>
              <a:t>انكرك</a:t>
            </a:r>
            <a:endParaRPr lang="ar-SA" sz="7200" b="1" dirty="0" smtClean="0"/>
          </a:p>
          <a:p>
            <a:pPr algn="ctr" rtl="1"/>
            <a:r>
              <a:rPr lang="ar-SA" sz="7200" b="1" dirty="0" smtClean="0"/>
              <a:t>كلنا قد قلنا خائن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ليهوذا </a:t>
            </a:r>
            <a:r>
              <a:rPr lang="ar-SA" sz="7200" b="1" dirty="0" smtClean="0"/>
              <a:t>حين </a:t>
            </a:r>
            <a:r>
              <a:rPr lang="ar-SA" sz="7200" b="1" dirty="0" err="1" smtClean="0"/>
              <a:t>اسلمك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(ونحن اليوم </a:t>
            </a:r>
            <a:r>
              <a:rPr lang="ar-SA" sz="7200" b="1" dirty="0" err="1" smtClean="0"/>
              <a:t>امام</a:t>
            </a:r>
            <a:r>
              <a:rPr lang="ar-SA" sz="7200" b="1" dirty="0" smtClean="0"/>
              <a:t> الناس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نستحي </a:t>
            </a:r>
            <a:r>
              <a:rPr lang="ar-SA" sz="7200" b="1" dirty="0" smtClean="0"/>
              <a:t>بك ننكرك</a:t>
            </a:r>
          </a:p>
          <a:p>
            <a:pPr algn="ctr" rtl="1"/>
            <a:r>
              <a:rPr lang="ar-SA" sz="7200" b="1" dirty="0" smtClean="0"/>
              <a:t>بقطعتين من النحاس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مثل </a:t>
            </a:r>
            <a:r>
              <a:rPr lang="ar-SA" sz="7200" b="1" dirty="0" smtClean="0"/>
              <a:t>يهوذا نسلمك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38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ورغم </a:t>
            </a:r>
            <a:r>
              <a:rPr lang="ar-SA" sz="8000" b="1" dirty="0" smtClean="0"/>
              <a:t>ذاك نحن نراك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تنسى </a:t>
            </a:r>
            <a:r>
              <a:rPr lang="ar-SA" sz="8000" b="1" dirty="0" smtClean="0"/>
              <a:t>أساك بحبك المتجدد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القرار</a:t>
            </a:r>
            <a:r>
              <a:rPr lang="ar-EG" sz="66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(كشاةٍ تساق للذبح لم تفتح فاك</a:t>
            </a:r>
          </a:p>
          <a:p>
            <a:pPr algn="ctr" rtl="1"/>
            <a:r>
              <a:rPr lang="ar-SA" sz="5400" b="1" dirty="0" smtClean="0">
                <a:solidFill>
                  <a:srgbClr val="00582A"/>
                </a:solidFill>
              </a:rPr>
              <a:t>كنعجة صامتة اقتادوك للصلب</a:t>
            </a:r>
            <a:r>
              <a:rPr lang="ar-EG" sz="5400" b="1" dirty="0" smtClean="0">
                <a:solidFill>
                  <a:srgbClr val="00582A"/>
                </a:solidFill>
              </a:rPr>
              <a:t> </a:t>
            </a:r>
            <a:r>
              <a:rPr lang="ar-SA" sz="5400" b="1" dirty="0" smtClean="0">
                <a:solidFill>
                  <a:srgbClr val="00582A"/>
                </a:solidFill>
              </a:rPr>
              <a:t>هناك</a:t>
            </a:r>
            <a:r>
              <a:rPr lang="ar-EG" sz="5400" b="1" dirty="0" smtClean="0">
                <a:solidFill>
                  <a:srgbClr val="00582A"/>
                </a:solidFill>
              </a:rPr>
              <a:t>)2</a:t>
            </a:r>
            <a:endParaRPr lang="ar-SA" sz="54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SA" sz="6600" b="1" dirty="0" smtClean="0">
                <a:solidFill>
                  <a:srgbClr val="00582A"/>
                </a:solidFill>
              </a:rPr>
              <a:t> 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r>
              <a:rPr lang="ar-SA" sz="6600" b="1" dirty="0" smtClean="0">
                <a:solidFill>
                  <a:srgbClr val="00582A"/>
                </a:solidFill>
              </a:rPr>
              <a:t>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 smtClean="0">
                <a:solidFill>
                  <a:srgbClr val="00582A"/>
                </a:solidFill>
              </a:rPr>
              <a:t>فوق الصليب في </a:t>
            </a:r>
            <a:r>
              <a:rPr lang="ar-SA" sz="6600" b="1" dirty="0" err="1" smtClean="0">
                <a:solidFill>
                  <a:srgbClr val="00582A"/>
                </a:solidFill>
              </a:rPr>
              <a:t>الجلجثة</a:t>
            </a:r>
            <a:endParaRPr lang="ar-SA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6600" b="1" dirty="0" smtClean="0">
                <a:solidFill>
                  <a:srgbClr val="00582A"/>
                </a:solidFill>
              </a:rPr>
              <a:t/>
            </a:r>
            <a:br>
              <a:rPr lang="ar-SA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3-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SA" sz="7200" b="1" dirty="0" smtClean="0"/>
              <a:t>الجمع كان ينادي </a:t>
            </a:r>
            <a:endParaRPr lang="ar-EG" sz="7200" b="1" dirty="0" smtClean="0"/>
          </a:p>
          <a:p>
            <a:pPr algn="ctr" rtl="1"/>
            <a:r>
              <a:rPr lang="ar-SA" sz="7200" b="1" dirty="0" err="1" smtClean="0"/>
              <a:t>لباراباس</a:t>
            </a:r>
            <a:r>
              <a:rPr lang="ar-SA" sz="7200" b="1" dirty="0" smtClean="0"/>
              <a:t>  يطلق بالإفراج</a:t>
            </a:r>
          </a:p>
          <a:p>
            <a:pPr algn="ctr" rtl="1"/>
            <a:r>
              <a:rPr lang="ar-SA" sz="7200" b="1" dirty="0" smtClean="0"/>
              <a:t>صلبك كان مطلبهم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أن </a:t>
            </a:r>
            <a:r>
              <a:rPr lang="ar-SA" sz="7200" b="1" dirty="0" smtClean="0"/>
              <a:t>تجلد </a:t>
            </a:r>
            <a:r>
              <a:rPr lang="ar-SA" sz="7200" b="1" dirty="0" err="1" smtClean="0"/>
              <a:t>انت</a:t>
            </a:r>
            <a:r>
              <a:rPr lang="ar-SA" sz="7200" b="1" dirty="0" smtClean="0"/>
              <a:t> بالكرباج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906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</a:t>
            </a:r>
            <a:r>
              <a:rPr lang="ar-SA" sz="7200" b="1" dirty="0" smtClean="0"/>
              <a:t>حاكموك </a:t>
            </a:r>
            <a:r>
              <a:rPr lang="ar-SA" sz="7200" b="1" dirty="0" smtClean="0"/>
              <a:t>عيروك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حملوك </a:t>
            </a:r>
            <a:r>
              <a:rPr lang="ar-SA" sz="7200" b="1" dirty="0" smtClean="0"/>
              <a:t>صليب العار</a:t>
            </a:r>
          </a:p>
          <a:p>
            <a:pPr algn="ctr" rtl="1"/>
            <a:r>
              <a:rPr lang="ar-SA" sz="7200" b="1" dirty="0" smtClean="0"/>
              <a:t>بين لصوص علقوك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أيها </a:t>
            </a:r>
            <a:r>
              <a:rPr lang="ar-SA" sz="7200" b="1" dirty="0" smtClean="0"/>
              <a:t>القدوس البار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</TotalTime>
  <Words>185</Words>
  <Application>Microsoft Office PowerPoint</Application>
  <PresentationFormat>عرض على الشاشة (3:4)‏</PresentationFormat>
  <Paragraphs>61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2022-05-14T12:52:30Z</dcterms:modified>
</cp:coreProperties>
</file>