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5" r:id="rId3"/>
    <p:sldId id="403" r:id="rId4"/>
    <p:sldId id="413" r:id="rId5"/>
    <p:sldId id="421" r:id="rId6"/>
    <p:sldId id="415" r:id="rId7"/>
    <p:sldId id="416" r:id="rId8"/>
    <p:sldId id="422" r:id="rId9"/>
    <p:sldId id="418" r:id="rId10"/>
    <p:sldId id="419" r:id="rId11"/>
    <p:sldId id="423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13"/>
            <p14:sldId id="421"/>
            <p14:sldId id="415"/>
            <p14:sldId id="416"/>
            <p14:sldId id="422"/>
            <p14:sldId id="418"/>
            <p14:sldId id="419"/>
            <p14:sldId id="4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4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كيف تقول إنك تحب الله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99071"/>
            <a:ext cx="9982199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تسقي عدوك تطعمه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تعذر </a:t>
            </a:r>
            <a:r>
              <a:rPr lang="ar-SA" sz="7200" b="1" dirty="0" err="1"/>
              <a:t>هتقدر</a:t>
            </a:r>
            <a:r>
              <a:rPr lang="ar-SA" sz="7200" b="1" dirty="0"/>
              <a:t> ظروفه</a:t>
            </a:r>
            <a:endParaRPr lang="en-US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كيف تقول إنك</a:t>
            </a:r>
            <a:r>
              <a:rPr lang="ar-EG" sz="7200" b="1" dirty="0"/>
              <a:t> </a:t>
            </a:r>
            <a:r>
              <a:rPr lang="ar-SA" sz="7200" b="1" dirty="0"/>
              <a:t>تحب</a:t>
            </a:r>
            <a:r>
              <a:rPr lang="ar-EG" sz="7200" b="1" dirty="0"/>
              <a:t> </a:t>
            </a:r>
            <a:r>
              <a:rPr lang="ar-SA" sz="7200" b="1" dirty="0"/>
              <a:t>الله؟</a:t>
            </a:r>
            <a:endParaRPr lang="en-US" sz="7200" b="1" dirty="0"/>
          </a:p>
          <a:p>
            <a:pPr algn="ctr" rtl="1">
              <a:lnSpc>
                <a:spcPct val="150000"/>
              </a:lnSpc>
            </a:pPr>
            <a:endParaRPr lang="en-US" sz="7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23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كيف تقول إنك تحب الله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وما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تقدر تشوفه</a:t>
            </a:r>
            <a:endParaRPr lang="en-US" sz="6600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و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نت أصلا 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تحب أخوك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لي عينك تشوفه؟</a:t>
            </a: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312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23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كيف تقول إنك تحب الله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وما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تقدر تشوفه</a:t>
            </a:r>
            <a:endParaRPr lang="en-US" sz="6600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و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نت أصلا 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تحب أخوك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لي عينك تشوفه؟</a:t>
            </a:r>
            <a:endParaRPr lang="en-US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6211"/>
            <a:ext cx="9982199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محب</a:t>
            </a:r>
            <a:r>
              <a:rPr lang="ar-EG" sz="6600" b="1" dirty="0"/>
              <a:t>ة</a:t>
            </a:r>
            <a:r>
              <a:rPr lang="ar-SA" sz="6600" b="1" dirty="0"/>
              <a:t> المسيح محب</a:t>
            </a:r>
            <a:r>
              <a:rPr lang="ar-EG" sz="6600" b="1" dirty="0"/>
              <a:t>ة</a:t>
            </a:r>
            <a:r>
              <a:rPr lang="ar-SA" sz="6600" b="1" dirty="0"/>
              <a:t> مالها حد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ترفق بدون تجرح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في كل وقت وبـكل أحد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 err="1"/>
              <a:t>لاتحكم</a:t>
            </a:r>
            <a:r>
              <a:rPr lang="ar-SA" sz="6600" b="1" dirty="0"/>
              <a:t> </a:t>
            </a:r>
            <a:r>
              <a:rPr lang="ar-SA" sz="6600" b="1" dirty="0" err="1"/>
              <a:t>لاتقيم</a:t>
            </a:r>
            <a:r>
              <a:rPr lang="ar-SA" sz="6600" b="1" dirty="0"/>
              <a:t> الحد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70471"/>
            <a:ext cx="9982199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كيف تفكر تخدعه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وعنده القلوب </a:t>
            </a:r>
            <a:r>
              <a:rPr lang="ar-SA" sz="7200" b="1" dirty="0" err="1"/>
              <a:t>مكشوفه</a:t>
            </a:r>
            <a:r>
              <a:rPr lang="ar-SA" sz="7200" b="1" dirty="0"/>
              <a:t>؟</a:t>
            </a:r>
            <a:endParaRPr lang="en-US" sz="7200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كيف تقول إنك تحب الله؟</a:t>
            </a:r>
            <a:endParaRPr lang="en-US" sz="7200" dirty="0"/>
          </a:p>
          <a:p>
            <a:pPr algn="ctr" rtl="1">
              <a:lnSpc>
                <a:spcPct val="150000"/>
              </a:lnSpc>
            </a:pP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23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كيف تقول إنك تحب الله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وما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تقدر تشوفه</a:t>
            </a:r>
            <a:endParaRPr lang="en-US" sz="6600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و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نت أصلا 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تحب أخوك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لي عينك تشوفه؟</a:t>
            </a: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7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3811"/>
            <a:ext cx="9982199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الله لما أحب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أحب الكل كل الناس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 err="1"/>
              <a:t>ماميز</a:t>
            </a:r>
            <a:r>
              <a:rPr lang="ar-SA" sz="6600" b="1" dirty="0"/>
              <a:t> ولأحد </a:t>
            </a:r>
            <a:r>
              <a:rPr lang="ar-SA" sz="6600" b="1" dirty="0" err="1"/>
              <a:t>ولافند</a:t>
            </a:r>
            <a:r>
              <a:rPr lang="ar-SA" sz="6600" b="1" dirty="0"/>
              <a:t> بالأجناس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</a:t>
            </a:r>
            <a:r>
              <a:rPr lang="ar-SA" sz="6600" b="1" dirty="0"/>
              <a:t>يمانك لاما له أساس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كيف تقول إنك تحبه الله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وما </a:t>
            </a:r>
            <a:r>
              <a:rPr lang="ar-EG" sz="7200" b="1" dirty="0"/>
              <a:t>أ</a:t>
            </a:r>
            <a:r>
              <a:rPr lang="ar-SA" sz="7200" b="1" dirty="0"/>
              <a:t>نت عايش في خوفه</a:t>
            </a:r>
            <a:endParaRPr lang="en-US" sz="7200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كيف تقول إنك تحب الله؟</a:t>
            </a:r>
            <a:endParaRPr lang="en-US" sz="7200" dirty="0"/>
          </a:p>
          <a:p>
            <a:pPr algn="ctr" rtl="1">
              <a:lnSpc>
                <a:spcPct val="150000"/>
              </a:lnSpc>
            </a:pP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23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كيف تقول إنك تحب الله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وما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تقدر تشوفه</a:t>
            </a:r>
            <a:endParaRPr lang="en-US" sz="6600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و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نت أصلا 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تحب أخوك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لي عينك تشوفه؟</a:t>
            </a: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67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6312"/>
            <a:ext cx="9982199" cy="7690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sz="6600" b="1" dirty="0"/>
              <a:t>من يتبع المسيح يكون </a:t>
            </a:r>
            <a:endParaRPr lang="ar-EG" sz="6600" b="1" dirty="0"/>
          </a:p>
          <a:p>
            <a:pPr algn="ctr" rtl="1">
              <a:spcBef>
                <a:spcPts val="1800"/>
              </a:spcBef>
            </a:pPr>
            <a:r>
              <a:rPr lang="ar-SA" sz="6600" b="1" dirty="0"/>
              <a:t>له حب مثل حبه</a:t>
            </a:r>
            <a:r>
              <a:rPr lang="ar-EG" sz="6600" b="1" dirty="0"/>
              <a:t> </a:t>
            </a:r>
          </a:p>
          <a:p>
            <a:pPr algn="ctr" rtl="1">
              <a:spcBef>
                <a:spcPts val="1800"/>
              </a:spcBef>
            </a:pPr>
            <a:r>
              <a:rPr lang="ar-SA" sz="6600" b="1" dirty="0"/>
              <a:t>أي فضل له يكون </a:t>
            </a:r>
            <a:endParaRPr lang="ar-EG" sz="6600" b="1" dirty="0"/>
          </a:p>
          <a:p>
            <a:pPr algn="ctr" rtl="1">
              <a:spcBef>
                <a:spcPts val="1800"/>
              </a:spcBef>
            </a:pPr>
            <a:r>
              <a:rPr lang="ar-SA" sz="6600" b="1" dirty="0"/>
              <a:t>من يحب </a:t>
            </a:r>
            <a:r>
              <a:rPr lang="ar-EG" sz="6600" b="1" dirty="0"/>
              <a:t>إ</a:t>
            </a:r>
            <a:r>
              <a:rPr lang="ar-SA" sz="6600" b="1" dirty="0"/>
              <a:t>لي يحبه؟</a:t>
            </a:r>
            <a:endParaRPr lang="en-US" sz="6600" b="1" dirty="0"/>
          </a:p>
          <a:p>
            <a:pPr algn="ctr" rtl="1">
              <a:spcBef>
                <a:spcPts val="1800"/>
              </a:spcBef>
            </a:pPr>
            <a:r>
              <a:rPr lang="ar-SA" sz="6600" b="1" dirty="0"/>
              <a:t>محب</a:t>
            </a:r>
            <a:r>
              <a:rPr lang="ar-EG" sz="6600" b="1" dirty="0"/>
              <a:t>ة</a:t>
            </a:r>
            <a:r>
              <a:rPr lang="ar-SA" sz="6600" b="1" dirty="0"/>
              <a:t> دون أي مصلح</a:t>
            </a:r>
            <a:r>
              <a:rPr lang="ar-EG" sz="6600" b="1" dirty="0"/>
              <a:t>ة</a:t>
            </a:r>
            <a:endParaRPr lang="en-US" sz="6600" b="1" dirty="0"/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endParaRPr 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1890</TotalTime>
  <Words>190</Words>
  <Application>Microsoft Office PowerPoint</Application>
  <PresentationFormat>عرض على الشاشة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263</cp:revision>
  <dcterms:created xsi:type="dcterms:W3CDTF">2021-12-07T14:30:00Z</dcterms:created>
  <dcterms:modified xsi:type="dcterms:W3CDTF">2024-03-23T09:19:23Z</dcterms:modified>
</cp:coreProperties>
</file>