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353" r:id="rId5"/>
    <p:sldId id="36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كما أنا وليسَ لِي عُذرٌ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 </a:t>
            </a:r>
          </a:p>
          <a:p>
            <a:pPr algn="ctr" rtl="1">
              <a:defRPr/>
            </a:pPr>
            <a:r>
              <a:rPr lang="ar-EG" sz="7200" b="1" dirty="0"/>
              <a:t>كما أنا وليس لي عذر لديك </a:t>
            </a:r>
          </a:p>
          <a:p>
            <a:pPr algn="ctr" rtl="1">
              <a:defRPr/>
            </a:pPr>
            <a:r>
              <a:rPr lang="ar-EG" sz="7000" b="1" dirty="0"/>
              <a:t>إلا الدم المسفوك عني من يديك</a:t>
            </a:r>
            <a:br>
              <a:rPr lang="ar-EG" sz="7200" b="1" dirty="0"/>
            </a:br>
            <a:r>
              <a:rPr lang="ar-EG" sz="7200" b="1" dirty="0"/>
              <a:t>وأمرك القائل أن آتي إليك </a:t>
            </a:r>
          </a:p>
          <a:p>
            <a:pPr algn="ctr" rtl="1">
              <a:defRPr/>
            </a:pPr>
            <a:r>
              <a:rPr lang="ar-EG" sz="7200" b="1" dirty="0"/>
              <a:t>آتي أنا </a:t>
            </a:r>
            <a:r>
              <a:rPr lang="ar-EG" sz="7200" b="1" dirty="0" err="1"/>
              <a:t>ياحمل</a:t>
            </a:r>
            <a:r>
              <a:rPr lang="ar-EG" sz="7200" b="1" dirty="0"/>
              <a:t> الله الوديع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2- </a:t>
            </a:r>
          </a:p>
          <a:p>
            <a:pPr algn="ctr">
              <a:defRPr/>
            </a:pPr>
            <a:r>
              <a:rPr lang="ar-EG" sz="7200" b="1" dirty="0"/>
              <a:t>كما أنا أعمى شقي وفقير </a:t>
            </a:r>
          </a:p>
          <a:p>
            <a:pPr algn="ctr">
              <a:defRPr/>
            </a:pPr>
            <a:r>
              <a:rPr lang="ar-EG" sz="6600" b="1" dirty="0"/>
              <a:t>فيك الشفاء والنور والغنى الكثير</a:t>
            </a:r>
            <a:br>
              <a:rPr lang="ar-EG" sz="7200" b="1" dirty="0"/>
            </a:br>
            <a:r>
              <a:rPr lang="ar-EG" sz="7200" b="1" dirty="0"/>
              <a:t>نعم وكل حاجتي أيا قدير </a:t>
            </a:r>
          </a:p>
          <a:p>
            <a:pPr algn="ctr">
              <a:defRPr/>
            </a:pPr>
            <a:r>
              <a:rPr lang="ar-EG" sz="7200" b="1" dirty="0"/>
              <a:t>آتي أنا </a:t>
            </a:r>
            <a:r>
              <a:rPr lang="ar-EG" sz="7200" b="1" dirty="0" err="1"/>
              <a:t>ياحمل</a:t>
            </a:r>
            <a:r>
              <a:rPr lang="ar-EG" sz="7200" b="1" dirty="0"/>
              <a:t> الله الوديع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3- </a:t>
            </a:r>
          </a:p>
          <a:p>
            <a:pPr algn="ctr">
              <a:defRPr/>
            </a:pPr>
            <a:r>
              <a:rPr lang="ar-EG" sz="7200" b="1" dirty="0"/>
              <a:t>كما أنا ولست أبقى كي أذيل </a:t>
            </a:r>
          </a:p>
          <a:p>
            <a:pPr algn="ctr">
              <a:defRPr/>
            </a:pPr>
            <a:r>
              <a:rPr lang="ar-EG" sz="7200" b="1" dirty="0"/>
              <a:t>عيباً من العيوب والحمل ثقيل</a:t>
            </a:r>
            <a:br>
              <a:rPr lang="ar-EG" sz="7200" b="1" dirty="0"/>
            </a:br>
            <a:r>
              <a:rPr lang="ar-EG" sz="7200" b="1" dirty="0"/>
              <a:t>إليك يا من دمه يشفي العليل </a:t>
            </a:r>
          </a:p>
          <a:p>
            <a:pPr algn="ctr">
              <a:defRPr/>
            </a:pPr>
            <a:r>
              <a:rPr lang="ar-EG" sz="7200" b="1" dirty="0"/>
              <a:t>آتي أنا </a:t>
            </a:r>
            <a:r>
              <a:rPr lang="ar-EG" sz="7200" b="1" dirty="0" err="1"/>
              <a:t>ياحمل</a:t>
            </a:r>
            <a:r>
              <a:rPr lang="ar-EG" sz="7200" b="1" dirty="0"/>
              <a:t> الله الوديع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50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كما أنا وقد نقضت عهدك </a:t>
            </a:r>
          </a:p>
          <a:p>
            <a:pPr algn="ctr" rtl="1"/>
            <a:r>
              <a:rPr lang="ar-EG" sz="7200" b="1" dirty="0"/>
              <a:t>جهلاً بحبك أهنت مجدك</a:t>
            </a:r>
            <a:br>
              <a:rPr lang="ar-EG" sz="7200" b="1" dirty="0"/>
            </a:br>
            <a:r>
              <a:rPr lang="ar-EG" sz="7200" b="1" dirty="0"/>
              <a:t>الآن كي </a:t>
            </a:r>
            <a:r>
              <a:rPr lang="ar-EG" sz="7200" b="1" dirty="0" err="1"/>
              <a:t>لك</a:t>
            </a:r>
            <a:r>
              <a:rPr lang="ar-EG" sz="7200" b="1" dirty="0"/>
              <a:t> أكون وحدك </a:t>
            </a:r>
          </a:p>
          <a:p>
            <a:pPr algn="ctr" rtl="1"/>
            <a:r>
              <a:rPr lang="ar-EG" sz="7200" b="1" dirty="0"/>
              <a:t>آتي أنا </a:t>
            </a:r>
            <a:r>
              <a:rPr lang="ar-EG" sz="7200" b="1" dirty="0" err="1"/>
              <a:t>ياحمل</a:t>
            </a:r>
            <a:r>
              <a:rPr lang="ar-EG" sz="7200" b="1" dirty="0"/>
              <a:t> الله الوديع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</TotalTime>
  <Words>101</Words>
  <Application>Microsoft Office PowerPoint</Application>
  <PresentationFormat>عرض على الشاشة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184</cp:revision>
  <dcterms:created xsi:type="dcterms:W3CDTF">2021-12-07T14:30:00Z</dcterms:created>
  <dcterms:modified xsi:type="dcterms:W3CDTF">2024-03-25T09:25:03Z</dcterms:modified>
</cp:coreProperties>
</file>