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48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قطتي </a:t>
            </a:r>
            <a:r>
              <a:rPr lang="ar-EG" sz="6600" b="1" dirty="0"/>
              <a:t>مشمشة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قطتي مشمشة</a:t>
            </a:r>
          </a:p>
          <a:p>
            <a:pPr algn="ctr" rtl="1"/>
            <a:r>
              <a:rPr lang="ar-EG" sz="8000" b="1" dirty="0"/>
              <a:t> </a:t>
            </a:r>
            <a:r>
              <a:rPr lang="ar-EG" sz="8000" b="1" dirty="0" err="1"/>
              <a:t>نونو</a:t>
            </a:r>
            <a:r>
              <a:rPr lang="ar-EG" sz="8000" b="1" dirty="0"/>
              <a:t> </a:t>
            </a:r>
            <a:r>
              <a:rPr lang="ar-EG" sz="8000" b="1" dirty="0" err="1"/>
              <a:t>نونو</a:t>
            </a:r>
            <a:r>
              <a:rPr lang="ar-EG" sz="8000" b="1" dirty="0"/>
              <a:t> </a:t>
            </a:r>
            <a:r>
              <a:rPr lang="ar-EG" sz="8000" b="1" dirty="0" err="1"/>
              <a:t>نونو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قبل ما </a:t>
            </a:r>
            <a:r>
              <a:rPr lang="ar-EG" sz="8000" b="1" dirty="0" err="1"/>
              <a:t>تاكل</a:t>
            </a:r>
            <a:r>
              <a:rPr lang="ar-EG" sz="8000" b="1" dirty="0"/>
              <a:t> </a:t>
            </a:r>
            <a:r>
              <a:rPr lang="ar-EG" sz="8000" b="1" dirty="0" err="1"/>
              <a:t>اكلها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هم هم هم هم هم هم</a:t>
            </a: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9965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قبل ما تلعب لعبها </a:t>
            </a:r>
          </a:p>
          <a:p>
            <a:pPr algn="ctr" rtl="1"/>
            <a:r>
              <a:rPr lang="ar-EG" sz="8000" b="1" dirty="0"/>
              <a:t>قبل ما تعمل شغلها </a:t>
            </a:r>
          </a:p>
          <a:p>
            <a:pPr algn="ctr" rtl="1"/>
            <a:r>
              <a:rPr lang="ar-EG" sz="8000" b="1" dirty="0" err="1"/>
              <a:t>دايما</a:t>
            </a:r>
            <a:r>
              <a:rPr lang="ar-EG" sz="8000" b="1" dirty="0"/>
              <a:t> تشكر ربها </a:t>
            </a:r>
          </a:p>
          <a:p>
            <a:pPr algn="ctr" rtl="1"/>
            <a:r>
              <a:rPr lang="ar-EG" sz="8000" b="1" dirty="0" err="1"/>
              <a:t>نونو</a:t>
            </a:r>
            <a:r>
              <a:rPr lang="ar-EG" sz="8000" b="1" dirty="0"/>
              <a:t> </a:t>
            </a:r>
            <a:r>
              <a:rPr lang="ar-EG" sz="8000" b="1" dirty="0" err="1"/>
              <a:t>نونو</a:t>
            </a:r>
            <a:r>
              <a:rPr lang="ar-EG" sz="8000" b="1" dirty="0"/>
              <a:t> </a:t>
            </a:r>
            <a:r>
              <a:rPr lang="ar-EG" sz="8000" b="1" dirty="0" err="1"/>
              <a:t>نونو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35</Words>
  <Application>Microsoft Office PowerPoint</Application>
  <PresentationFormat>عرض على الشاشة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230</cp:revision>
  <dcterms:created xsi:type="dcterms:W3CDTF">2021-12-07T14:30:00Z</dcterms:created>
  <dcterms:modified xsi:type="dcterms:W3CDTF">2024-03-27T08:13:33Z</dcterms:modified>
</cp:coreProperties>
</file>