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10" r:id="rId3"/>
    <p:sldId id="403" r:id="rId4"/>
    <p:sldId id="405" r:id="rId5"/>
    <p:sldId id="411" r:id="rId6"/>
    <p:sldId id="412" r:id="rId7"/>
    <p:sldId id="416" r:id="rId8"/>
    <p:sldId id="414" r:id="rId9"/>
    <p:sldId id="415" r:id="rId10"/>
    <p:sldId id="41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0"/>
            <p14:sldId id="403"/>
            <p14:sldId id="405"/>
            <p14:sldId id="411"/>
            <p14:sldId id="412"/>
            <p14:sldId id="416"/>
            <p14:sldId id="414"/>
            <p14:sldId id="415"/>
            <p14:sldId id="4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132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في مَشهَدٍ أدمَى العُيُون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</a:t>
            </a:r>
            <a:r>
              <a:rPr lang="ar-EG" sz="6000" b="1" dirty="0">
                <a:solidFill>
                  <a:srgbClr val="00582A"/>
                </a:solidFill>
              </a:rPr>
              <a:t>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أحبَبتُكُم لِلمُنتَهَـــى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أحبَبتُكُم بلا حُدُودْ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وَصِيَتي حُبُّوا كمَا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أحبَبتُكُم بلا حُدُودْ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4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في مَشهَدٍ أدمَى العُيُون   </a:t>
            </a:r>
          </a:p>
          <a:p>
            <a:pPr algn="ctr" rtl="1"/>
            <a:r>
              <a:rPr lang="ar-EG" sz="7200" b="1" dirty="0"/>
              <a:t>في ألَمٍ لم يَنتــــــهِ</a:t>
            </a:r>
            <a:br>
              <a:rPr lang="ar-EG" sz="7200" b="1" dirty="0"/>
            </a:br>
            <a:r>
              <a:rPr lang="ar-EG" sz="7200" b="1" dirty="0"/>
              <a:t>رَبُّ السَّمَــــاءِ قد رَوَى   </a:t>
            </a:r>
          </a:p>
          <a:p>
            <a:pPr algn="ctr" rtl="1"/>
            <a:r>
              <a:rPr lang="ar-EG" sz="7200" b="1" dirty="0"/>
              <a:t>أرضاً طَغَت مِن دَمِهِ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أذكُرُ أنِّي يَوْمَهــــــا   </a:t>
            </a:r>
          </a:p>
          <a:p>
            <a:pPr algn="ctr" rtl="1"/>
            <a:r>
              <a:rPr lang="ar-EG" sz="8000" b="1" dirty="0"/>
              <a:t>شَارَكتُ في تسمِيرِهِ</a:t>
            </a:r>
            <a:br>
              <a:rPr lang="ar-EG" sz="8000" b="1" dirty="0"/>
            </a:br>
            <a:r>
              <a:rPr lang="ar-EG" sz="8000" b="1" dirty="0"/>
              <a:t>عَيني بعَيْنَيـــــهِ اِلتَقَت   </a:t>
            </a:r>
          </a:p>
          <a:p>
            <a:pPr algn="ctr" rtl="1"/>
            <a:r>
              <a:rPr lang="ar-EG" sz="8000" b="1" dirty="0"/>
              <a:t>رَأيْتُ دَمْعَـةً وَقالْ: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</a:t>
            </a:r>
            <a:r>
              <a:rPr lang="ar-EG" sz="6000" b="1" dirty="0">
                <a:solidFill>
                  <a:srgbClr val="00582A"/>
                </a:solidFill>
              </a:rPr>
              <a:t>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أحبَبتُكُم لِلمُنتَهَـــى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أحبَبتُكُم بلا حُدُودْ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وَصِيَتي حُبُّوا كمَا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أحبَبتُكُم بلا حُدُودْ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وَعِشتُ أيَّامـاً طَوَتْ   </a:t>
            </a:r>
          </a:p>
          <a:p>
            <a:pPr algn="ctr" rtl="1"/>
            <a:r>
              <a:rPr lang="ar-EG" sz="7200" b="1" dirty="0"/>
              <a:t>قلباً لَوَى مِن كربِـهِ</a:t>
            </a:r>
            <a:br>
              <a:rPr lang="ar-EG" sz="7200" b="1" dirty="0"/>
            </a:br>
            <a:r>
              <a:rPr lang="ar-EG" sz="7200" b="1" dirty="0"/>
              <a:t>فما اِستطعتُ لحظــــــةً   </a:t>
            </a:r>
          </a:p>
          <a:p>
            <a:pPr algn="ctr" rtl="1"/>
            <a:r>
              <a:rPr lang="ar-EG" sz="7200" b="1" dirty="0"/>
              <a:t>أن أختفـي مِن حُبِّـــهِ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وَتابَ قلبــــي نادِمــــــاً   </a:t>
            </a:r>
          </a:p>
          <a:p>
            <a:pPr algn="ctr" rtl="1"/>
            <a:r>
              <a:rPr lang="ar-EG" sz="8000" b="1" dirty="0"/>
              <a:t>فذاقَ حُـبَّ رَبِّـــــــــهِ</a:t>
            </a:r>
            <a:br>
              <a:rPr lang="ar-EG" sz="8000" b="1" dirty="0"/>
            </a:br>
            <a:r>
              <a:rPr lang="ar-EG" sz="8000" b="1" dirty="0"/>
              <a:t>أجثو وَقلبي </a:t>
            </a:r>
            <a:r>
              <a:rPr lang="ar-EG" sz="8000" b="1" dirty="0" err="1"/>
              <a:t>يَنسَبــــــــي</a:t>
            </a:r>
            <a:r>
              <a:rPr lang="ar-EG" sz="8000" b="1" dirty="0"/>
              <a:t>   </a:t>
            </a:r>
          </a:p>
          <a:p>
            <a:pPr algn="ctr" rtl="1"/>
            <a:r>
              <a:rPr lang="ar-EG" sz="8000" b="1" dirty="0"/>
              <a:t>إذ أسمَعُ الفادي يَقولْ:</a:t>
            </a:r>
          </a:p>
          <a:p>
            <a:pPr algn="ctr" rtl="1"/>
            <a:br>
              <a:rPr lang="ar-EG" sz="8000" b="1" dirty="0"/>
            </a:br>
            <a:br>
              <a:rPr lang="ar-EG" sz="8000" b="1" dirty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3572"/>
            <a:ext cx="9982199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</a:t>
            </a:r>
            <a:r>
              <a:rPr lang="ar-EG" sz="6000" b="1" dirty="0">
                <a:solidFill>
                  <a:srgbClr val="00582A"/>
                </a:solidFill>
              </a:rPr>
              <a:t>: </a:t>
            </a:r>
            <a:r>
              <a:rPr lang="ar-SA" sz="60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60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أحبَبتُكُم لِلمُنتَهَـــى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أحبَبتُكُم بلا حُدُودْ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وَصِيَتي حُبُّوا كمَا  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أحبَبتُكُم بلا حُدُودْ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0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3893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وَعِندَما يُسِيءُ لي   </a:t>
            </a:r>
          </a:p>
          <a:p>
            <a:pPr algn="ctr" rtl="1"/>
            <a:r>
              <a:rPr lang="ar-EG" sz="7200" b="1" dirty="0"/>
              <a:t>أخٌ قريبٌ أو بَعِيـــدْ</a:t>
            </a:r>
            <a:br>
              <a:rPr lang="ar-EG" sz="7200" b="1" dirty="0"/>
            </a:br>
            <a:r>
              <a:rPr lang="ar-EG" sz="7200" b="1" dirty="0"/>
              <a:t>وَتغتَلي في دَاخِلــي  </a:t>
            </a:r>
          </a:p>
          <a:p>
            <a:pPr algn="ctr" rtl="1"/>
            <a:r>
              <a:rPr lang="ar-EG" sz="7200" b="1" dirty="0"/>
              <a:t>جَميعُ أصنافِ الوَعيدْ</a:t>
            </a: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50642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أُوشِكُ أن أرُدَّهـــا   </a:t>
            </a:r>
          </a:p>
          <a:p>
            <a:pPr algn="ctr" rtl="1"/>
            <a:r>
              <a:rPr lang="ar-EG" sz="8000" b="1" dirty="0"/>
              <a:t>ضِعفاً بإصرَارٍ يَزيدْ</a:t>
            </a:r>
            <a:br>
              <a:rPr lang="ar-EG" sz="8000" b="1" dirty="0"/>
            </a:br>
            <a:r>
              <a:rPr lang="ar-EG" sz="8000" b="1" dirty="0"/>
              <a:t>وَفجأةً يَحصُرُني   </a:t>
            </a:r>
          </a:p>
          <a:p>
            <a:pPr algn="ctr" rtl="1"/>
            <a:r>
              <a:rPr lang="ar-EG" sz="8000" b="1" dirty="0"/>
              <a:t>صَوْتٌ مِنَ العُلى يَقولْ:</a:t>
            </a:r>
          </a:p>
          <a:p>
            <a:pPr algn="ctr" rtl="1"/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</TotalTime>
  <Words>164</Words>
  <Application>Microsoft Office PowerPoint</Application>
  <PresentationFormat>عرض على الشاشة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2024-03-25T09:23:40Z</dcterms:modified>
</cp:coreProperties>
</file>