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03" r:id="rId3"/>
    <p:sldId id="405" r:id="rId4"/>
    <p:sldId id="406" r:id="rId5"/>
    <p:sldId id="407" r:id="rId6"/>
    <p:sldId id="408" r:id="rId7"/>
    <p:sldId id="409" r:id="rId8"/>
    <p:sldId id="410" r:id="rId9"/>
    <p:sldId id="41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في الليل الساكت </a:t>
            </a:r>
            <a:r>
              <a:rPr lang="ar-SA" sz="66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والضلمة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1-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في </a:t>
            </a:r>
            <a:r>
              <a:rPr lang="ar-EG" sz="7200" b="1" dirty="0" smtClean="0"/>
              <a:t>الليل الساكت </a:t>
            </a:r>
            <a:r>
              <a:rPr lang="ar-EG" sz="7200" b="1" dirty="0" err="1" smtClean="0"/>
              <a:t>والضلمة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في </a:t>
            </a:r>
            <a:r>
              <a:rPr lang="ar-EG" sz="7200" b="1" dirty="0" smtClean="0"/>
              <a:t>الجو البارد والعتمة</a:t>
            </a:r>
            <a:br>
              <a:rPr lang="ar-EG" sz="7200" b="1" dirty="0" smtClean="0"/>
            </a:br>
            <a:r>
              <a:rPr lang="ar-EG" sz="7200" b="1" dirty="0" smtClean="0"/>
              <a:t>في الصحراء والغنم </a:t>
            </a:r>
            <a:r>
              <a:rPr lang="ar-EG" sz="7200" b="1" dirty="0" err="1" smtClean="0"/>
              <a:t>النايمة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وسط </a:t>
            </a:r>
            <a:r>
              <a:rPr lang="ar-EG" sz="7200" b="1" dirty="0" smtClean="0"/>
              <a:t>الحراس</a:t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31172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  <a:r>
              <a:rPr lang="ar-SA" sz="60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ظهرت في الجو ملائكة نور بتطير </a:t>
            </a:r>
            <a:r>
              <a:rPr lang="ar-EG" sz="7200" b="1" dirty="0" err="1" smtClean="0">
                <a:solidFill>
                  <a:srgbClr val="00582A"/>
                </a:solidFill>
              </a:rPr>
              <a:t>حوالين</a:t>
            </a:r>
            <a:r>
              <a:rPr lang="ar-EG" sz="7200" b="1" dirty="0" smtClean="0">
                <a:solidFill>
                  <a:srgbClr val="00582A"/>
                </a:solidFill>
              </a:rPr>
              <a:t> السماء وتدور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وتغني أغاني فرح وسرور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على </a:t>
            </a:r>
            <a:r>
              <a:rPr lang="ar-EG" sz="7200" b="1" dirty="0" smtClean="0">
                <a:solidFill>
                  <a:srgbClr val="00582A"/>
                </a:solidFill>
              </a:rPr>
              <a:t>صوت أجراس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04073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2-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 بتردد أحلى الأنغام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ترفع </a:t>
            </a:r>
            <a:r>
              <a:rPr lang="ar-EG" sz="8000" b="1" dirty="0" smtClean="0"/>
              <a:t>للرب </a:t>
            </a:r>
            <a:r>
              <a:rPr lang="ar-EG" sz="8000" b="1" dirty="0" err="1" smtClean="0"/>
              <a:t>الأكرام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وبتعلن</a:t>
            </a:r>
            <a:r>
              <a:rPr lang="ar-EG" sz="8000" b="1" dirty="0" smtClean="0"/>
              <a:t> أفراح </a:t>
            </a:r>
            <a:r>
              <a:rPr lang="ar-EG" sz="8000" b="1" dirty="0" smtClean="0"/>
              <a:t>وسلام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 </a:t>
            </a:r>
            <a:r>
              <a:rPr lang="ar-EG" sz="8000" b="1" dirty="0" smtClean="0"/>
              <a:t>لجميع الناس </a:t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31172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  <a:r>
              <a:rPr lang="ar-SA" sz="60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ظهرت في الجو ملائكة نور بتطير </a:t>
            </a:r>
            <a:r>
              <a:rPr lang="ar-EG" sz="7200" b="1" dirty="0" err="1" smtClean="0">
                <a:solidFill>
                  <a:srgbClr val="00582A"/>
                </a:solidFill>
              </a:rPr>
              <a:t>حوالين</a:t>
            </a:r>
            <a:r>
              <a:rPr lang="ar-EG" sz="7200" b="1" dirty="0" smtClean="0">
                <a:solidFill>
                  <a:srgbClr val="00582A"/>
                </a:solidFill>
              </a:rPr>
              <a:t> السماء وتدور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وتغني أغاني فرح وسرور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على </a:t>
            </a:r>
            <a:r>
              <a:rPr lang="ar-EG" sz="7200" b="1" dirty="0" smtClean="0">
                <a:solidFill>
                  <a:srgbClr val="00582A"/>
                </a:solidFill>
              </a:rPr>
              <a:t>صوت أجراس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3-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ويسوع في المذود كان فرحان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مع </a:t>
            </a:r>
            <a:r>
              <a:rPr lang="ar-EG" sz="7200" b="1" dirty="0" err="1" smtClean="0"/>
              <a:t>ان</a:t>
            </a:r>
            <a:r>
              <a:rPr lang="ar-EG" sz="7200" b="1" dirty="0" smtClean="0"/>
              <a:t> مكانه </a:t>
            </a:r>
            <a:r>
              <a:rPr lang="ar-EG" sz="7200" b="1" dirty="0" err="1" smtClean="0"/>
              <a:t>مكانش</a:t>
            </a:r>
            <a:r>
              <a:rPr lang="ar-EG" sz="7200" b="1" dirty="0" smtClean="0"/>
              <a:t> مكان</a:t>
            </a:r>
            <a:br>
              <a:rPr lang="ar-EG" sz="7200" b="1" dirty="0" smtClean="0"/>
            </a:br>
            <a:r>
              <a:rPr lang="ar-EG" sz="7200" b="1" dirty="0" smtClean="0"/>
              <a:t>مع ذلك قلبه كان مليان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أجمل </a:t>
            </a:r>
            <a:r>
              <a:rPr lang="ar-EG" sz="7200" b="1" dirty="0" err="1" smtClean="0"/>
              <a:t>احساس</a:t>
            </a:r>
            <a:r>
              <a:rPr lang="ar-EG" sz="7200" b="1" dirty="0" smtClean="0"/>
              <a:t> </a:t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31172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  <a:r>
              <a:rPr lang="ar-SA" sz="60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ظهرت في الجو ملائكة نور بتطير </a:t>
            </a:r>
            <a:r>
              <a:rPr lang="ar-EG" sz="7200" b="1" dirty="0" err="1" smtClean="0">
                <a:solidFill>
                  <a:srgbClr val="00582A"/>
                </a:solidFill>
              </a:rPr>
              <a:t>حوالين</a:t>
            </a:r>
            <a:r>
              <a:rPr lang="ar-EG" sz="7200" b="1" dirty="0" smtClean="0">
                <a:solidFill>
                  <a:srgbClr val="00582A"/>
                </a:solidFill>
              </a:rPr>
              <a:t> السماء وتدور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وتغني أغاني فرح وسرور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على </a:t>
            </a:r>
            <a:r>
              <a:rPr lang="ar-EG" sz="7200" b="1" dirty="0" smtClean="0">
                <a:solidFill>
                  <a:srgbClr val="00582A"/>
                </a:solidFill>
              </a:rPr>
              <a:t>صوت أجراس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/>
              <a:t>4-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 أنا فاتح قلبي ليك يا يسوع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أهتف </a:t>
            </a:r>
            <a:r>
              <a:rPr lang="ar-EG" sz="7200" b="1" dirty="0" smtClean="0"/>
              <a:t>واغني بصوت مسموع</a:t>
            </a:r>
            <a:br>
              <a:rPr lang="ar-EG" sz="7200" b="1" dirty="0" smtClean="0"/>
            </a:br>
            <a:r>
              <a:rPr lang="ar-EG" sz="7200" b="1" dirty="0" smtClean="0"/>
              <a:t>وكلامك أشيله بكل خضوع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على </a:t>
            </a:r>
            <a:r>
              <a:rPr lang="ar-EG" sz="7200" b="1" dirty="0" smtClean="0"/>
              <a:t>العين والرأس </a:t>
            </a:r>
            <a:br>
              <a:rPr lang="ar-EG" sz="7200" b="1" dirty="0" smtClean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31172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  <a:r>
              <a:rPr lang="ar-SA" sz="60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ظهرت في الجو ملائكة نور بتطير </a:t>
            </a:r>
            <a:r>
              <a:rPr lang="ar-EG" sz="7200" b="1" dirty="0" err="1" smtClean="0">
                <a:solidFill>
                  <a:srgbClr val="00582A"/>
                </a:solidFill>
              </a:rPr>
              <a:t>حوالين</a:t>
            </a:r>
            <a:r>
              <a:rPr lang="ar-EG" sz="7200" b="1" dirty="0" smtClean="0">
                <a:solidFill>
                  <a:srgbClr val="00582A"/>
                </a:solidFill>
              </a:rPr>
              <a:t> السماء وتدور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وتغني أغاني فرح وسرور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على </a:t>
            </a:r>
            <a:r>
              <a:rPr lang="ar-EG" sz="7200" b="1" dirty="0" smtClean="0">
                <a:solidFill>
                  <a:srgbClr val="00582A"/>
                </a:solidFill>
              </a:rPr>
              <a:t>صوت أجراس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1864</TotalTime>
  <Words>75</Words>
  <Application>Microsoft Office PowerPoint</Application>
  <PresentationFormat>عرض على الشاشة (3:4)‏</PresentationFormat>
  <Paragraphs>34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257</cp:revision>
  <dcterms:created xsi:type="dcterms:W3CDTF">2021-12-07T14:30:00Z</dcterms:created>
  <dcterms:modified xsi:type="dcterms:W3CDTF">2022-06-08T16:14:12Z</dcterms:modified>
</cp:coreProperties>
</file>