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فى</a:t>
            </a:r>
            <a:r>
              <a:rPr lang="ar-EG" sz="7200" b="1" dirty="0"/>
              <a:t> اسم ربنا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77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(في اسم ربنا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أتينا كلنا لنعبد) 2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اسم ربنا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أتينا كلنا لنعبد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نعبد ربنا يسوع</a:t>
            </a:r>
            <a:endParaRPr lang="ar-EG" sz="6600" b="1" dirty="0"/>
          </a:p>
          <a:p>
            <a:pPr algn="ctr"/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77"/>
            <a:ext cx="998219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(فأنس نفسك إذا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وفكرن فيه وأعبدن) 2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فأنس نفسك إذا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وفكرن فيه وأعبد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أعبد ربنا يسوع</a:t>
            </a: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85770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77"/>
            <a:ext cx="998219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(هو بري كله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وفيه أصبحن كاملاً) 2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 بري كله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وفيه أصبحن كاملاً لذا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أعبد ربنا يسوع</a:t>
            </a: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68973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77"/>
            <a:ext cx="998219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(فلنعظم اسمه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ونرفع أيادي طاهرة) 2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فلنعظم اسمه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ونرفع أيادي طاهرة له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نعبد ربنا يسوع</a:t>
            </a: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02368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</TotalTime>
  <Words>94</Words>
  <Application>Microsoft Office PowerPoint</Application>
  <PresentationFormat>عرض على الشاشة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2022-10-27T08:10:23Z</dcterms:modified>
</cp:coreProperties>
</file>