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سديت</a:t>
            </a:r>
            <a:r>
              <a:rPr lang="ar-EG" sz="7200" b="1" dirty="0" smtClean="0"/>
              <a:t> الشبابيك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5 –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قلبي </a:t>
            </a:r>
            <a:r>
              <a:rPr lang="ar-EG" sz="8000" b="1" dirty="0" err="1" smtClean="0"/>
              <a:t>إختارها</a:t>
            </a:r>
            <a:r>
              <a:rPr lang="ar-EG" sz="8000" b="1" dirty="0" smtClean="0"/>
              <a:t> وقال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القلب أنا </a:t>
            </a:r>
            <a:r>
              <a:rPr lang="ar-EG" sz="8000" b="1" dirty="0" err="1" smtClean="0"/>
              <a:t>مِتشال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والفكر الجَوَّال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(سَكِّنته </a:t>
            </a:r>
            <a:r>
              <a:rPr lang="ar-EG" sz="8000" b="1" dirty="0" err="1" smtClean="0"/>
              <a:t>وعديت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 </a:t>
            </a:r>
            <a:r>
              <a:rPr lang="ar-EG" sz="8000" b="1" dirty="0" smtClean="0"/>
              <a:t>– </a:t>
            </a:r>
          </a:p>
          <a:p>
            <a:pPr algn="ctr" rtl="1"/>
            <a:r>
              <a:rPr lang="ar-EG" sz="8000" b="1" dirty="0" smtClean="0"/>
              <a:t>(وفي </a:t>
            </a:r>
            <a:r>
              <a:rPr lang="ar-EG" sz="8000" b="1" dirty="0" smtClean="0"/>
              <a:t>النور </a:t>
            </a:r>
            <a:r>
              <a:rPr lang="ar-EG" sz="8000" b="1" dirty="0" err="1" smtClean="0"/>
              <a:t>اتعزيت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وبالتعزية شُفيت)2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ونسيت الكلمات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(وساعتها </a:t>
            </a:r>
            <a:r>
              <a:rPr lang="ar-EG" sz="8000" b="1" dirty="0" smtClean="0"/>
              <a:t>أنا </a:t>
            </a:r>
            <a:r>
              <a:rPr lang="ar-EG" sz="8000" b="1" dirty="0" smtClean="0"/>
              <a:t>صليت)2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 –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 لما نطقت : يسوع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اسمك </a:t>
            </a:r>
            <a:r>
              <a:rPr lang="ar-EG" sz="8000" b="1" dirty="0" smtClean="0"/>
              <a:t>يا ما </a:t>
            </a:r>
            <a:r>
              <a:rPr lang="ar-EG" sz="8000" b="1" dirty="0" smtClean="0"/>
              <a:t>حلاه)2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إحتضنتني</a:t>
            </a:r>
            <a:r>
              <a:rPr lang="ar-EG" sz="8000" b="1" dirty="0" smtClean="0"/>
              <a:t> حياة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وشربت </a:t>
            </a:r>
            <a:r>
              <a:rPr lang="ar-EG" sz="8000" b="1" dirty="0" smtClean="0"/>
              <a:t>أما رَويت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 –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لا </a:t>
            </a:r>
            <a:r>
              <a:rPr lang="ar-EG" sz="8000" b="1" dirty="0" err="1" smtClean="0"/>
              <a:t>انا</a:t>
            </a:r>
            <a:r>
              <a:rPr lang="ar-EG" sz="8000" b="1" dirty="0" smtClean="0"/>
              <a:t> صاحي ولا </a:t>
            </a:r>
            <a:r>
              <a:rPr lang="ar-EG" sz="8000" b="1" dirty="0" err="1" smtClean="0"/>
              <a:t>نايم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قلبي </a:t>
            </a:r>
            <a:r>
              <a:rPr lang="ar-EG" sz="8000" b="1" dirty="0" smtClean="0"/>
              <a:t>في ذِكْرَك </a:t>
            </a:r>
            <a:r>
              <a:rPr lang="ar-EG" sz="8000" b="1" dirty="0" err="1" smtClean="0"/>
              <a:t>هايم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وباسمك </a:t>
            </a:r>
            <a:r>
              <a:rPr lang="ar-EG" sz="8000" b="1" dirty="0" smtClean="0"/>
              <a:t>أنا </a:t>
            </a:r>
            <a:r>
              <a:rPr lang="ar-EG" sz="8000" b="1" dirty="0" err="1" smtClean="0"/>
              <a:t>صايم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(عن </a:t>
            </a:r>
            <a:r>
              <a:rPr lang="ar-EG" sz="8000" b="1" dirty="0" smtClean="0"/>
              <a:t>كل ما في البيت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err="1" smtClean="0">
                <a:solidFill>
                  <a:srgbClr val="00582A"/>
                </a:solidFill>
              </a:rPr>
              <a:t>سديت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الشبابيك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استنار البيت)2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والقلب أما اشتاق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(في </a:t>
            </a:r>
            <a:r>
              <a:rPr lang="ar-EG" sz="8000" b="1" dirty="0" smtClean="0">
                <a:solidFill>
                  <a:srgbClr val="00582A"/>
                </a:solidFill>
              </a:rPr>
              <a:t>العتمة أنا </a:t>
            </a:r>
            <a:r>
              <a:rPr lang="ar-EG" sz="8000" b="1" dirty="0" smtClean="0">
                <a:solidFill>
                  <a:srgbClr val="00582A"/>
                </a:solidFill>
              </a:rPr>
              <a:t>رأيت)2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 – 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لا أنا </a:t>
            </a:r>
            <a:r>
              <a:rPr lang="ar-EG" sz="8000" b="1" dirty="0" err="1" smtClean="0"/>
              <a:t>عايز</a:t>
            </a:r>
            <a:r>
              <a:rPr lang="ar-EG" sz="8000" b="1" dirty="0" smtClean="0"/>
              <a:t> من الدنيا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ولا </a:t>
            </a:r>
            <a:r>
              <a:rPr lang="ar-EG" sz="8000" b="1" dirty="0" err="1" smtClean="0"/>
              <a:t>حابب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الآخرة)2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إنت</a:t>
            </a:r>
            <a:r>
              <a:rPr lang="ar-EG" sz="8000" b="1" dirty="0" smtClean="0"/>
              <a:t> المنى والغاية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ويقولوا </a:t>
            </a:r>
            <a:r>
              <a:rPr lang="ar-EG" sz="8000" b="1" dirty="0" err="1" smtClean="0"/>
              <a:t>إتخليت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90</Words>
  <Application>Microsoft Office PowerPoint</Application>
  <PresentationFormat>عرض على الشاشة (3:4)‏</PresentationFormat>
  <Paragraphs>56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2022-05-11T11:53:26Z</dcterms:modified>
</cp:coreProperties>
</file>