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403" r:id="rId3"/>
    <p:sldId id="405" r:id="rId4"/>
    <p:sldId id="406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941" autoAdjust="0"/>
    <p:restoredTop sz="94660"/>
  </p:normalViewPr>
  <p:slideViewPr>
    <p:cSldViewPr>
      <p:cViewPr>
        <p:scale>
          <a:sx n="75" d="100"/>
          <a:sy n="75" d="100"/>
        </p:scale>
        <p:origin x="-918" y="-6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6936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بقلوب بتنادي</a:t>
            </a:r>
            <a:endParaRPr lang="ar-EG" sz="6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28600"/>
            <a:ext cx="9982199" cy="106182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ar-EG" sz="6600" b="1" dirty="0" smtClean="0"/>
              <a:t>بقلوب </a:t>
            </a:r>
            <a:r>
              <a:rPr lang="ar-EG" sz="6600" b="1" dirty="0" smtClean="0"/>
              <a:t>بتنادي والحزن ماليها </a:t>
            </a:r>
            <a:endParaRPr lang="ar-EG" sz="6600" b="1" dirty="0" smtClean="0"/>
          </a:p>
          <a:p>
            <a:pPr lvl="0" algn="ct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ar-EG" sz="6000" b="1" dirty="0" err="1" smtClean="0"/>
              <a:t>يارب</a:t>
            </a:r>
            <a:r>
              <a:rPr lang="ar-EG" sz="6000" b="1" dirty="0" smtClean="0"/>
              <a:t> </a:t>
            </a:r>
            <a:r>
              <a:rPr lang="ar-EG" sz="6000" b="1" dirty="0" smtClean="0"/>
              <a:t>زور بلادي بارك شعبك فيها </a:t>
            </a:r>
            <a:endParaRPr lang="ar-EG" sz="6000" b="1" dirty="0" smtClean="0"/>
          </a:p>
          <a:p>
            <a:pPr lvl="0" algn="ct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ar-EG" sz="6600" b="1" dirty="0" err="1" smtClean="0"/>
              <a:t>وأيدين</a:t>
            </a:r>
            <a:r>
              <a:rPr lang="ar-EG" sz="6600" b="1" dirty="0" smtClean="0"/>
              <a:t> </a:t>
            </a:r>
            <a:r>
              <a:rPr lang="ar-EG" sz="6600" b="1" dirty="0" smtClean="0"/>
              <a:t>مرفوعة تترجي باريها </a:t>
            </a:r>
            <a:endParaRPr lang="ar-EG" sz="6600" b="1" dirty="0" smtClean="0"/>
          </a:p>
          <a:p>
            <a:pPr lvl="0" algn="ct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ar-EG" sz="6000" b="1" dirty="0" err="1" smtClean="0"/>
              <a:t>يارب</a:t>
            </a:r>
            <a:r>
              <a:rPr lang="ar-EG" sz="6000" b="1" dirty="0" smtClean="0"/>
              <a:t> </a:t>
            </a:r>
            <a:r>
              <a:rPr lang="ar-EG" sz="6600" b="1" dirty="0" smtClean="0"/>
              <a:t>أرجع لبلادي حرر </a:t>
            </a:r>
            <a:r>
              <a:rPr lang="ar-EG" sz="6600" b="1" dirty="0" err="1" smtClean="0"/>
              <a:t>إراضيها</a:t>
            </a:r>
            <a:r>
              <a:rPr lang="ar-EG" sz="6600" b="1" dirty="0" smtClean="0"/>
              <a:t> </a:t>
            </a:r>
            <a:br>
              <a:rPr lang="ar-EG" sz="6600" b="1" dirty="0" smtClean="0"/>
            </a:br>
            <a:r>
              <a:rPr lang="ar-EG" sz="6600" b="1" dirty="0" smtClean="0"/>
              <a:t/>
            </a:r>
            <a:br>
              <a:rPr lang="ar-EG" sz="6600" b="1" dirty="0" smtClean="0"/>
            </a:br>
            <a:r>
              <a:rPr lang="ar-EG" sz="6600" b="1" dirty="0" smtClean="0"/>
              <a:t/>
            </a:r>
            <a:br>
              <a:rPr lang="ar-EG" sz="6600" b="1" dirty="0" smtClean="0"/>
            </a:br>
            <a:endParaRPr lang="ar-SA" sz="6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20432"/>
            <a:ext cx="9982199" cy="8032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 err="1" smtClean="0">
                <a:solidFill>
                  <a:srgbClr val="00582A"/>
                </a:solidFill>
              </a:rPr>
              <a:t>محتاجينك</a:t>
            </a:r>
            <a:r>
              <a:rPr lang="ar-EG" sz="6600" b="1" dirty="0" smtClean="0">
                <a:solidFill>
                  <a:srgbClr val="00582A"/>
                </a:solidFill>
              </a:rPr>
              <a:t> </a:t>
            </a:r>
            <a:r>
              <a:rPr lang="ar-EG" sz="6600" b="1" dirty="0" err="1" smtClean="0">
                <a:solidFill>
                  <a:srgbClr val="00582A"/>
                </a:solidFill>
              </a:rPr>
              <a:t>تيجي</a:t>
            </a:r>
            <a:r>
              <a:rPr lang="ar-EG" sz="6600" b="1" dirty="0" smtClean="0">
                <a:solidFill>
                  <a:srgbClr val="00582A"/>
                </a:solidFill>
              </a:rPr>
              <a:t> وتصفي القلوب </a:t>
            </a:r>
            <a:r>
              <a:rPr lang="ar-EG" sz="6600" b="1" dirty="0" err="1" smtClean="0">
                <a:solidFill>
                  <a:srgbClr val="00582A"/>
                </a:solidFill>
              </a:rPr>
              <a:t>طالبينك</a:t>
            </a:r>
            <a:r>
              <a:rPr lang="ar-EG" sz="6600" b="1" dirty="0" smtClean="0">
                <a:solidFill>
                  <a:srgbClr val="00582A"/>
                </a:solidFill>
              </a:rPr>
              <a:t> نركع ونصلي ونتوب </a:t>
            </a:r>
            <a:endParaRPr lang="ar-EG" sz="6600" b="1" dirty="0" smtClean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EG" sz="6600" b="1" dirty="0" smtClean="0">
                <a:solidFill>
                  <a:srgbClr val="00582A"/>
                </a:solidFill>
              </a:rPr>
              <a:t>زادت </a:t>
            </a:r>
            <a:r>
              <a:rPr lang="ar-EG" sz="6600" b="1" dirty="0" smtClean="0">
                <a:solidFill>
                  <a:srgbClr val="00582A"/>
                </a:solidFill>
              </a:rPr>
              <a:t>إلام الحروب </a:t>
            </a:r>
            <a:endParaRPr lang="ar-EG" sz="6600" b="1" dirty="0" smtClean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EG" sz="6600" b="1" dirty="0" err="1" smtClean="0">
                <a:solidFill>
                  <a:srgbClr val="00582A"/>
                </a:solidFill>
              </a:rPr>
              <a:t>يارب</a:t>
            </a:r>
            <a:r>
              <a:rPr lang="ar-EG" sz="6600" b="1" dirty="0" smtClean="0">
                <a:solidFill>
                  <a:srgbClr val="00582A"/>
                </a:solidFill>
              </a:rPr>
              <a:t> </a:t>
            </a:r>
            <a:r>
              <a:rPr lang="ar-EG" sz="6600" b="1" dirty="0" err="1" smtClean="0">
                <a:solidFill>
                  <a:srgbClr val="00582A"/>
                </a:solidFill>
              </a:rPr>
              <a:t>يارب</a:t>
            </a:r>
            <a:r>
              <a:rPr lang="ar-EG" sz="6600" b="1" dirty="0" smtClean="0">
                <a:solidFill>
                  <a:srgbClr val="00582A"/>
                </a:solidFill>
              </a:rPr>
              <a:t> </a:t>
            </a:r>
            <a:r>
              <a:rPr lang="ar-EG" sz="6600" b="1" dirty="0" smtClean="0">
                <a:solidFill>
                  <a:srgbClr val="00582A"/>
                </a:solidFill>
              </a:rPr>
              <a:t>أتحنن </a:t>
            </a:r>
            <a:r>
              <a:rPr lang="ar-EG" sz="6600" b="1" dirty="0" smtClean="0">
                <a:solidFill>
                  <a:srgbClr val="00582A"/>
                </a:solidFill>
              </a:rPr>
              <a:t>وأشفيها </a:t>
            </a:r>
            <a:br>
              <a:rPr lang="ar-EG" sz="6600" b="1" dirty="0" smtClean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4277"/>
            <a:ext cx="9982199" cy="9328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6600" b="1" dirty="0" smtClean="0"/>
              <a:t>بلدي </a:t>
            </a:r>
            <a:r>
              <a:rPr lang="ar-EG" sz="6600" b="1" dirty="0" err="1" smtClean="0"/>
              <a:t>ياربي</a:t>
            </a:r>
            <a:r>
              <a:rPr lang="ar-EG" sz="6600" b="1" dirty="0" smtClean="0"/>
              <a:t> </a:t>
            </a:r>
            <a:r>
              <a:rPr lang="ar-EG" sz="6600" b="1" dirty="0" err="1" smtClean="0"/>
              <a:t>محتاجة</a:t>
            </a:r>
            <a:r>
              <a:rPr lang="ar-EG" sz="6600" b="1" dirty="0" smtClean="0"/>
              <a:t> حضورك </a:t>
            </a:r>
            <a:endParaRPr lang="ar-EG" sz="6600" b="1" dirty="0" smtClean="0"/>
          </a:p>
          <a:p>
            <a:pPr algn="ctr">
              <a:lnSpc>
                <a:spcPct val="150000"/>
              </a:lnSpc>
            </a:pPr>
            <a:r>
              <a:rPr lang="ar-EG" sz="6600" b="1" dirty="0" smtClean="0"/>
              <a:t>تعالي </a:t>
            </a:r>
            <a:r>
              <a:rPr lang="ar-EG" sz="6600" b="1" dirty="0" smtClean="0"/>
              <a:t>بمجدك وأملاها بنورك </a:t>
            </a:r>
            <a:endParaRPr lang="ar-EG" sz="6600" b="1" dirty="0" smtClean="0"/>
          </a:p>
          <a:p>
            <a:pPr algn="ctr">
              <a:lnSpc>
                <a:spcPct val="150000"/>
              </a:lnSpc>
            </a:pPr>
            <a:r>
              <a:rPr lang="ar-EG" sz="6600" b="1" dirty="0" smtClean="0"/>
              <a:t>وعارفين </a:t>
            </a:r>
            <a:r>
              <a:rPr lang="ar-EG" sz="6600" b="1" dirty="0" smtClean="0"/>
              <a:t>أنك بكلمة منك </a:t>
            </a:r>
            <a:endParaRPr lang="ar-EG" sz="6600" b="1" dirty="0" smtClean="0"/>
          </a:p>
          <a:p>
            <a:pPr algn="ctr">
              <a:lnSpc>
                <a:spcPct val="150000"/>
              </a:lnSpc>
            </a:pPr>
            <a:r>
              <a:rPr lang="ar-EG" sz="6600" b="1" dirty="0" smtClean="0"/>
              <a:t>بعد </a:t>
            </a:r>
            <a:r>
              <a:rPr lang="ar-EG" sz="6600" b="1" dirty="0" smtClean="0"/>
              <a:t>الموت </a:t>
            </a:r>
            <a:r>
              <a:rPr lang="ar-EG" sz="6600" b="1" dirty="0" err="1" smtClean="0"/>
              <a:t>بتحييها</a:t>
            </a:r>
            <a:r>
              <a:rPr lang="ar-EG" sz="6600" b="1" dirty="0" smtClean="0"/>
              <a:t>!</a:t>
            </a:r>
          </a:p>
          <a:p>
            <a:pPr algn="ctr">
              <a:lnSpc>
                <a:spcPct val="150000"/>
              </a:lnSpc>
            </a:pPr>
            <a:r>
              <a:rPr lang="ar-EG" sz="6600" b="1" dirty="0" smtClean="0"/>
              <a:t/>
            </a:r>
            <a:br>
              <a:rPr lang="ar-EG" sz="6600" b="1" dirty="0" smtClean="0"/>
            </a:br>
            <a:endParaRPr lang="ar-SA" sz="8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1871</TotalTime>
  <Words>53</Words>
  <Application>Microsoft Office PowerPoint</Application>
  <PresentationFormat>عرض على الشاشة (3:4)‏</PresentationFormat>
  <Paragraphs>14</Paragraphs>
  <Slides>5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260</cp:revision>
  <dcterms:created xsi:type="dcterms:W3CDTF">2021-12-07T14:30:00Z</dcterms:created>
  <dcterms:modified xsi:type="dcterms:W3CDTF">2022-06-15T08:56:54Z</dcterms:modified>
</cp:coreProperties>
</file>