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امكث معي يا سيدي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</a:t>
            </a:r>
            <a:r>
              <a:rPr lang="ar-EG" sz="8000" b="1" dirty="0" smtClean="0"/>
              <a:t>: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امكث معي يا سيدي</a:t>
            </a:r>
            <a:br>
              <a:rPr lang="ar-EG" sz="8000" b="1" dirty="0" smtClean="0"/>
            </a:br>
            <a:r>
              <a:rPr lang="ar-EG" sz="8000" b="1" dirty="0" smtClean="0"/>
              <a:t>(أمكث يا </a:t>
            </a:r>
            <a:r>
              <a:rPr lang="ar-EG" sz="8000" b="1" dirty="0" err="1" smtClean="0"/>
              <a:t>سيدى</a:t>
            </a:r>
            <a:r>
              <a:rPr lang="ar-EG" sz="8000" b="1" dirty="0" smtClean="0"/>
              <a:t> )2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مولاي قد مال النهار</a:t>
            </a:r>
            <a:br>
              <a:rPr lang="ar-EG" sz="8000" b="1" dirty="0" smtClean="0"/>
            </a:br>
            <a:r>
              <a:rPr lang="ar-EG" sz="8000" b="1" dirty="0" smtClean="0"/>
              <a:t>وليس للسعي </a:t>
            </a:r>
            <a:r>
              <a:rPr lang="ar-EG" sz="8000" b="1" dirty="0" err="1" smtClean="0"/>
              <a:t>إقتدار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والعمر ولى كالغمام</a:t>
            </a:r>
            <a:br>
              <a:rPr lang="ar-EG" sz="8000" b="1" dirty="0" smtClean="0"/>
            </a:br>
            <a:r>
              <a:rPr lang="ar-EG" sz="8000" b="1" dirty="0" smtClean="0"/>
              <a:t>وقد دنا وقت المنام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</a:t>
            </a:r>
            <a:r>
              <a:rPr lang="ar-EG" sz="8000" b="1" dirty="0" smtClean="0"/>
              <a:t>: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امكث معي يا سيدي</a:t>
            </a:r>
            <a:br>
              <a:rPr lang="ar-EG" sz="8000" b="1" dirty="0" smtClean="0"/>
            </a:br>
            <a:r>
              <a:rPr lang="ar-EG" sz="8000" b="1" dirty="0" smtClean="0"/>
              <a:t>(أمكث يا </a:t>
            </a:r>
            <a:r>
              <a:rPr lang="ar-EG" sz="8000" b="1" dirty="0" err="1" smtClean="0"/>
              <a:t>سيدى</a:t>
            </a:r>
            <a:r>
              <a:rPr lang="ar-EG" sz="8000" b="1" dirty="0" smtClean="0"/>
              <a:t> )2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يا موت أين شوكتك</a:t>
            </a:r>
            <a:br>
              <a:rPr lang="ar-EG" sz="8000" b="1" dirty="0" smtClean="0"/>
            </a:br>
            <a:r>
              <a:rPr lang="ar-EG" sz="8000" b="1" dirty="0" err="1" smtClean="0"/>
              <a:t>ياقبر</a:t>
            </a:r>
            <a:r>
              <a:rPr lang="ar-EG" sz="8000" b="1" dirty="0" smtClean="0"/>
              <a:t> أين صولتك</a:t>
            </a:r>
            <a:br>
              <a:rPr lang="ar-EG" sz="8000" b="1" dirty="0" smtClean="0"/>
            </a:br>
            <a:r>
              <a:rPr lang="ar-EG" sz="8000" b="1" dirty="0" smtClean="0"/>
              <a:t>قد نلت تاج الظافر</a:t>
            </a:r>
            <a:br>
              <a:rPr lang="ar-EG" sz="8000" b="1" dirty="0" smtClean="0"/>
            </a:br>
            <a:r>
              <a:rPr lang="ar-EG" sz="8000" b="1" dirty="0" smtClean="0"/>
              <a:t>لأن ربي ناصري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</a:t>
            </a:r>
            <a:r>
              <a:rPr lang="ar-EG" sz="8000" b="1" dirty="0" smtClean="0"/>
              <a:t>: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امكث معي يا سيدي</a:t>
            </a:r>
            <a:br>
              <a:rPr lang="ar-EG" sz="8000" b="1" dirty="0" smtClean="0"/>
            </a:br>
            <a:r>
              <a:rPr lang="ar-EG" sz="8000" b="1" dirty="0" smtClean="0"/>
              <a:t>(أمكث يا </a:t>
            </a:r>
            <a:r>
              <a:rPr lang="ar-EG" sz="8000" b="1" dirty="0" err="1" smtClean="0"/>
              <a:t>سيدى</a:t>
            </a:r>
            <a:r>
              <a:rPr lang="ar-EG" sz="8000" b="1" dirty="0" smtClean="0"/>
              <a:t> )2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</a:p>
          <a:p>
            <a:pPr algn="ctr" rtl="1"/>
            <a:r>
              <a:rPr lang="ar-EG" sz="8000" b="1" dirty="0" smtClean="0"/>
              <a:t>إن جزت في وادي </a:t>
            </a:r>
            <a:r>
              <a:rPr lang="ar-EG" sz="8000" b="1" dirty="0" err="1" smtClean="0"/>
              <a:t>البكا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أراه مأنوساً بك</a:t>
            </a:r>
            <a:br>
              <a:rPr lang="ar-EG" sz="8000" b="1" dirty="0" smtClean="0"/>
            </a:br>
            <a:r>
              <a:rPr lang="ar-EG" sz="8000" b="1" dirty="0" smtClean="0"/>
              <a:t>ففي الممات والحياة</a:t>
            </a:r>
            <a:br>
              <a:rPr lang="ar-EG" sz="8000" b="1" dirty="0" smtClean="0"/>
            </a:br>
            <a:r>
              <a:rPr lang="ar-EG" sz="8000" b="1" dirty="0" smtClean="0"/>
              <a:t>إني نذير الإله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</a:t>
            </a:r>
            <a:r>
              <a:rPr lang="ar-EG" sz="8000" b="1" dirty="0" smtClean="0"/>
              <a:t>: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امكث معي يا سيدي</a:t>
            </a:r>
            <a:br>
              <a:rPr lang="ar-EG" sz="8000" b="1" dirty="0" smtClean="0"/>
            </a:br>
            <a:r>
              <a:rPr lang="ar-EG" sz="8000" b="1" dirty="0" smtClean="0"/>
              <a:t>(أمكث يا </a:t>
            </a:r>
            <a:r>
              <a:rPr lang="ar-EG" sz="8000" b="1" dirty="0" err="1" smtClean="0"/>
              <a:t>سيدى</a:t>
            </a:r>
            <a:r>
              <a:rPr lang="ar-EG" sz="8000" b="1" dirty="0" smtClean="0"/>
              <a:t> )2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45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2022-05-10T14:47:41Z</dcterms:modified>
</cp:coreProperties>
</file>